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wmf" ContentType="image/x-wmf"/>
  <Default Extension="png" ContentType="image/png"/>
  <Default Extension="rels" ContentType="application/vnd.openxmlformats-package.relationships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s/slide1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slideLayouts/slideLayout1.xml" ContentType="application/vnd.openxmlformats-officedocument.presentationml.slideLayout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ppt/tableStyles.xml" ContentType="application/vnd.openxmlformats-officedocument.presentationml.tableStyl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notesMasterIdLst>
    <p:notesMasterId r:id="rId5"/>
  </p:notesMasterIdLst>
  <p:sldIdLst>
    <p:sldId id="256" r:id="rId4"/>
  </p:sldIdLst>
  <p:sldSz cx="12192000" cy="6858000"/>
  <p:notesSz cx="6858000" cy="9144000"/>
  <p:defaultTextStyle>
    <a:defPPr>
      <a:defRPr lang="en-US"/>
    </a:defPPr>
    <a:lvl1pPr marL="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78" d="100"/>
          <a:sy n="78" d="100"/>
        </p:scale>
        <p:origin x="355" y="72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 /><Relationship Id="rId7" Type="http://schemas.openxmlformats.org/officeDocument/2006/relationships/tableStyles" Target="tableStyles.xml" /><Relationship Id="rId8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2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3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6062F3E0-30A9-B365-980E-B5E0DEE85AEC}" type="slidenum">
              <a:rPr/>
              <a:t/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" userDrawn="1">
  <p:cSld name="Titelfoli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65940129" name="Titel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 lang="en-GB"/>
          </a:p>
        </p:txBody>
      </p:sp>
      <p:sp>
        <p:nvSpPr>
          <p:cNvPr id="53657214" name="Untertitel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de-DE"/>
              <a:t>Master-Untertitelformat bearbeiten</a:t>
            </a:r>
            <a:endParaRPr lang="en-GB"/>
          </a:p>
        </p:txBody>
      </p:sp>
      <p:sp>
        <p:nvSpPr>
          <p:cNvPr id="1325666759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1A234E1-4E61-42D9-BA90-1887DF46CA41}" type="datetimeFigureOut">
              <a:rPr lang="en-GB"/>
              <a:t>03/07/2025</a:t>
            </a:fld>
            <a:endParaRPr lang="en-GB"/>
          </a:p>
        </p:txBody>
      </p:sp>
      <p:sp>
        <p:nvSpPr>
          <p:cNvPr id="403663178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2075320648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173ECB8-FB11-4501-A346-B24E33885D9F}" type="slidenum">
              <a:rPr lang="en-GB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x" userDrawn="1">
  <p:cSld name="Titel und vertikaler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52688584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 lang="en-GB"/>
          </a:p>
        </p:txBody>
      </p:sp>
      <p:sp>
        <p:nvSpPr>
          <p:cNvPr id="513412356" name="Vertikaler Textplatzhalter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GB"/>
          </a:p>
        </p:txBody>
      </p:sp>
      <p:sp>
        <p:nvSpPr>
          <p:cNvPr id="35034405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1A234E1-4E61-42D9-BA90-1887DF46CA41}" type="datetimeFigureOut">
              <a:rPr lang="en-GB"/>
              <a:t>03/07/2025</a:t>
            </a:fld>
            <a:endParaRPr lang="en-GB"/>
          </a:p>
        </p:txBody>
      </p:sp>
      <p:sp>
        <p:nvSpPr>
          <p:cNvPr id="253548649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2144767829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173ECB8-FB11-4501-A346-B24E33885D9F}" type="slidenum">
              <a:rPr lang="en-GB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vertTitleAndTx" userDrawn="1">
  <p:cSld name="Vertikaler Titel un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10366663" name="Vertikaler Titel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de-DE"/>
              <a:t>Mastertitelformat bearbeiten</a:t>
            </a:r>
            <a:endParaRPr lang="en-GB"/>
          </a:p>
        </p:txBody>
      </p:sp>
      <p:sp>
        <p:nvSpPr>
          <p:cNvPr id="707479199" name="Vertikaler Textplatzhalter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GB"/>
          </a:p>
        </p:txBody>
      </p:sp>
      <p:sp>
        <p:nvSpPr>
          <p:cNvPr id="726461343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1A234E1-4E61-42D9-BA90-1887DF46CA41}" type="datetimeFigureOut">
              <a:rPr lang="en-GB"/>
              <a:t>03/07/2025</a:t>
            </a:fld>
            <a:endParaRPr lang="en-GB"/>
          </a:p>
        </p:txBody>
      </p:sp>
      <p:sp>
        <p:nvSpPr>
          <p:cNvPr id="539973089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674929061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173ECB8-FB11-4501-A346-B24E33885D9F}" type="slidenum">
              <a:rPr lang="en-GB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" userDrawn="1">
  <p:cSld name="Titel und Inhal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14428355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 lang="en-GB"/>
          </a:p>
        </p:txBody>
      </p:sp>
      <p:sp>
        <p:nvSpPr>
          <p:cNvPr id="221198880" name="Inhaltsplatzhalt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GB"/>
          </a:p>
        </p:txBody>
      </p:sp>
      <p:sp>
        <p:nvSpPr>
          <p:cNvPr id="1410303324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1A234E1-4E61-42D9-BA90-1887DF46CA41}" type="datetimeFigureOut">
              <a:rPr lang="en-GB"/>
              <a:t>03/07/2025</a:t>
            </a:fld>
            <a:endParaRPr lang="en-GB"/>
          </a:p>
        </p:txBody>
      </p:sp>
      <p:sp>
        <p:nvSpPr>
          <p:cNvPr id="1720347742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870283206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173ECB8-FB11-4501-A346-B24E33885D9F}" type="slidenum">
              <a:rPr lang="en-GB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secHead" userDrawn="1">
  <p:cSld name="Abschnitts-&#10;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93920114" name="Titel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 lang="en-GB"/>
          </a:p>
        </p:txBody>
      </p:sp>
      <p:sp>
        <p:nvSpPr>
          <p:cNvPr id="242452285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70132124" name="Datumsplatzhalter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1A234E1-4E61-42D9-BA90-1887DF46CA41}" type="datetimeFigureOut">
              <a:rPr lang="en-GB"/>
              <a:t>03/07/2025</a:t>
            </a:fld>
            <a:endParaRPr lang="en-GB"/>
          </a:p>
        </p:txBody>
      </p:sp>
      <p:sp>
        <p:nvSpPr>
          <p:cNvPr id="427605004" name="Fußzeilenplatzhalter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632256198" name="Foliennummernplatzhalter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173ECB8-FB11-4501-A346-B24E33885D9F}" type="slidenum">
              <a:rPr lang="en-GB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Obj" userDrawn="1">
  <p:cSld name="Zwei Inhalt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90929112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 lang="en-GB"/>
          </a:p>
        </p:txBody>
      </p:sp>
      <p:sp>
        <p:nvSpPr>
          <p:cNvPr id="242801231" name="Inhaltsplatzhalter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GB"/>
          </a:p>
        </p:txBody>
      </p:sp>
      <p:sp>
        <p:nvSpPr>
          <p:cNvPr id="713832165" name="Inhaltsplatzhalter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GB"/>
          </a:p>
        </p:txBody>
      </p:sp>
      <p:sp>
        <p:nvSpPr>
          <p:cNvPr id="1261801666" name="Datumsplatzhalt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1A234E1-4E61-42D9-BA90-1887DF46CA41}" type="datetimeFigureOut">
              <a:rPr lang="en-GB"/>
              <a:t>03/07/2025</a:t>
            </a:fld>
            <a:endParaRPr lang="en-GB"/>
          </a:p>
        </p:txBody>
      </p:sp>
      <p:sp>
        <p:nvSpPr>
          <p:cNvPr id="1851698864" name="Fußzeilenplatzhalt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2003655248" name="Foliennummernplatzhalt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173ECB8-FB11-4501-A346-B24E33885D9F}" type="slidenum">
              <a:rPr lang="en-GB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woTxTwoObj" userDrawn="1">
  <p:cSld name="Vergleich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9601540" name="Titel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 lang="en-GB"/>
          </a:p>
        </p:txBody>
      </p:sp>
      <p:sp>
        <p:nvSpPr>
          <p:cNvPr id="72959935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613454441" name="Inhaltsplatzhalter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GB"/>
          </a:p>
        </p:txBody>
      </p:sp>
      <p:sp>
        <p:nvSpPr>
          <p:cNvPr id="1493453956" name="Textplatzhalter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1057623896" name="Inhaltsplatzhalter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GB"/>
          </a:p>
        </p:txBody>
      </p:sp>
      <p:sp>
        <p:nvSpPr>
          <p:cNvPr id="1871843921" name="Datumsplatzhalt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1A234E1-4E61-42D9-BA90-1887DF46CA41}" type="datetimeFigureOut">
              <a:rPr lang="en-GB"/>
              <a:t>03/07/2025</a:t>
            </a:fld>
            <a:endParaRPr lang="en-GB"/>
          </a:p>
        </p:txBody>
      </p:sp>
      <p:sp>
        <p:nvSpPr>
          <p:cNvPr id="1820842629" name="Fußzeilenplatzhalt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363164145" name="Foliennummernplatzhalt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173ECB8-FB11-4501-A346-B24E33885D9F}" type="slidenum">
              <a:rPr lang="en-GB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titleOnly" userDrawn="1">
  <p:cSld name="Nur Tite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8558263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de-DE"/>
              <a:t>Mastertitelformat bearbeiten</a:t>
            </a:r>
            <a:endParaRPr lang="en-GB"/>
          </a:p>
        </p:txBody>
      </p:sp>
      <p:sp>
        <p:nvSpPr>
          <p:cNvPr id="1755495316" name="Datumsplatzhalter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1A234E1-4E61-42D9-BA90-1887DF46CA41}" type="datetimeFigureOut">
              <a:rPr lang="en-GB"/>
              <a:t>03/07/2025</a:t>
            </a:fld>
            <a:endParaRPr lang="en-GB"/>
          </a:p>
        </p:txBody>
      </p:sp>
      <p:sp>
        <p:nvSpPr>
          <p:cNvPr id="1210440376" name="Fußzeilenplatzhalter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1057159190" name="Foliennummernplatzhalter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173ECB8-FB11-4501-A346-B24E33885D9F}" type="slidenum">
              <a:rPr lang="en-GB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blank" userDrawn="1">
  <p:cSld name="Leer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62876545" name="Datumsplatzhalter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1A234E1-4E61-42D9-BA90-1887DF46CA41}" type="datetimeFigureOut">
              <a:rPr lang="en-GB"/>
              <a:t>03/07/2025</a:t>
            </a:fld>
            <a:endParaRPr lang="en-GB"/>
          </a:p>
        </p:txBody>
      </p:sp>
      <p:sp>
        <p:nvSpPr>
          <p:cNvPr id="213344325" name="Fußzeilenplatzhalter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590909008" name="Foliennummernplatzhalter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173ECB8-FB11-4501-A346-B24E33885D9F}" type="slidenum">
              <a:rPr lang="en-GB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Tx" userDrawn="1">
  <p:cSld name="Inhalt mit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21757964" name="Titel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 lang="en-GB"/>
          </a:p>
        </p:txBody>
      </p:sp>
      <p:sp>
        <p:nvSpPr>
          <p:cNvPr id="711801485" name="Inhaltsplatzhalter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GB"/>
          </a:p>
        </p:txBody>
      </p:sp>
      <p:sp>
        <p:nvSpPr>
          <p:cNvPr id="928219645" name="Textplatzhalt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1984094883" name="Datumsplatzhalt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1A234E1-4E61-42D9-BA90-1887DF46CA41}" type="datetimeFigureOut">
              <a:rPr lang="en-GB"/>
              <a:t>03/07/2025</a:t>
            </a:fld>
            <a:endParaRPr lang="en-GB"/>
          </a:p>
        </p:txBody>
      </p:sp>
      <p:sp>
        <p:nvSpPr>
          <p:cNvPr id="1769617011" name="Fußzeilenplatzhalt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279415723" name="Foliennummernplatzhalt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173ECB8-FB11-4501-A346-B24E33885D9F}" type="slidenum">
              <a:rPr lang="en-GB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picTx" userDrawn="1">
  <p:cSld name="Bild mit Überschrif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61176676" name="Titel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de-DE"/>
              <a:t>Mastertitelformat bearbeiten</a:t>
            </a:r>
            <a:endParaRPr lang="en-GB"/>
          </a:p>
        </p:txBody>
      </p:sp>
      <p:sp>
        <p:nvSpPr>
          <p:cNvPr id="1260112871" name="Bildplatzhalter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en-GB"/>
          </a:p>
        </p:txBody>
      </p:sp>
      <p:sp>
        <p:nvSpPr>
          <p:cNvPr id="1704410025" name="Textplatzhalter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de-DE"/>
              <a:t>Mastertextformat bearbeiten</a:t>
            </a:r>
            <a:endParaRPr/>
          </a:p>
        </p:txBody>
      </p:sp>
      <p:sp>
        <p:nvSpPr>
          <p:cNvPr id="632790504" name="Datumsplatzhalter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81A234E1-4E61-42D9-BA90-1887DF46CA41}" type="datetimeFigureOut">
              <a:rPr lang="en-GB"/>
              <a:t>03/07/2025</a:t>
            </a:fld>
            <a:endParaRPr lang="en-GB"/>
          </a:p>
        </p:txBody>
      </p:sp>
      <p:sp>
        <p:nvSpPr>
          <p:cNvPr id="82304007" name="Fußzeilenplatzhalter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en-GB"/>
          </a:p>
        </p:txBody>
      </p:sp>
      <p:sp>
        <p:nvSpPr>
          <p:cNvPr id="351764808" name="Foliennummernplatzhalter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F173ECB8-FB11-4501-A346-B24E33885D9F}" type="slidenum">
              <a:rPr lang="en-GB"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67036543" name="Titelplatzhalt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de-DE"/>
              <a:t>Mastertitelformat bearbeiten</a:t>
            </a:r>
            <a:endParaRPr lang="en-GB"/>
          </a:p>
        </p:txBody>
      </p:sp>
      <p:sp>
        <p:nvSpPr>
          <p:cNvPr id="1858139593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de-DE"/>
              <a:t>Mastertextformat bearbeiten</a:t>
            </a:r>
            <a:endParaRPr/>
          </a:p>
          <a:p>
            <a:pPr lvl="1">
              <a:defRPr/>
            </a:pPr>
            <a:r>
              <a:rPr lang="de-DE"/>
              <a:t>Zweite Ebene</a:t>
            </a:r>
            <a:endParaRPr/>
          </a:p>
          <a:p>
            <a:pPr lvl="2">
              <a:defRPr/>
            </a:pPr>
            <a:r>
              <a:rPr lang="de-DE"/>
              <a:t>Dritte Ebene</a:t>
            </a:r>
            <a:endParaRPr/>
          </a:p>
          <a:p>
            <a:pPr lvl="3">
              <a:defRPr/>
            </a:pPr>
            <a:r>
              <a:rPr lang="de-DE"/>
              <a:t>Vierte Ebene</a:t>
            </a:r>
            <a:endParaRPr/>
          </a:p>
          <a:p>
            <a:pPr lvl="4">
              <a:defRPr/>
            </a:pPr>
            <a:r>
              <a:rPr lang="de-DE"/>
              <a:t>Fünfte Ebene</a:t>
            </a:r>
            <a:endParaRPr lang="en-GB"/>
          </a:p>
        </p:txBody>
      </p:sp>
      <p:sp>
        <p:nvSpPr>
          <p:cNvPr id="349264017" name="Datumsplatzhalter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1A234E1-4E61-42D9-BA90-1887DF46CA41}" type="datetimeFigureOut">
              <a:rPr lang="en-GB"/>
              <a:t>03/07/2025</a:t>
            </a:fld>
            <a:endParaRPr lang="en-GB"/>
          </a:p>
        </p:txBody>
      </p:sp>
      <p:sp>
        <p:nvSpPr>
          <p:cNvPr id="946856656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95269154" name="Foliennummernplatzhalter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173ECB8-FB11-4501-A346-B24E33885D9F}" type="slidenum">
              <a:rPr lang="en-GB"/>
              <a:t>‹Nr.›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580305584" name="Gruppieren 86"/>
          <p:cNvGrpSpPr/>
          <p:nvPr/>
        </p:nvGrpSpPr>
        <p:grpSpPr bwMode="auto">
          <a:xfrm>
            <a:off x="335360" y="512744"/>
            <a:ext cx="2640021" cy="792000"/>
            <a:chOff x="4439816" y="4365104"/>
            <a:chExt cx="2640021" cy="792000"/>
          </a:xfrm>
        </p:grpSpPr>
        <p:sp>
          <p:nvSpPr>
            <p:cNvPr id="88" name="Rechteck 87"/>
            <p:cNvSpPr/>
            <p:nvPr/>
          </p:nvSpPr>
          <p:spPr bwMode="auto">
            <a:xfrm>
              <a:off x="4439816" y="4437112"/>
              <a:ext cx="2232000" cy="64800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F5A41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360000" bIns="0" rtlCol="0" anchor="ctr"/>
            <a:lstStyle/>
            <a:p>
              <a:pPr algn="ctr">
                <a:defRPr/>
              </a:pPr>
              <a:r>
                <a:rPr lang="de-DE" sz="1400" b="1" i="1">
                  <a:solidFill>
                    <a:schemeClr val="tx1"/>
                  </a:solidFill>
                  <a:latin typeface="Montserrat"/>
                </a:rPr>
                <a:t>Bundes-schiedsgericht</a:t>
              </a:r>
              <a:endParaRPr/>
            </a:p>
          </p:txBody>
        </p:sp>
        <p:sp>
          <p:nvSpPr>
            <p:cNvPr id="89" name="Ellipse 88"/>
            <p:cNvSpPr/>
            <p:nvPr/>
          </p:nvSpPr>
          <p:spPr bwMode="auto">
            <a:xfrm>
              <a:off x="6287837" y="4365104"/>
              <a:ext cx="792000" cy="79200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F5A41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0" tIns="0" rIns="0" bIns="0" rtlCol="0" anchor="ctr"/>
            <a:lstStyle/>
            <a:p>
              <a:pPr algn="ctr">
                <a:defRPr/>
              </a:pPr>
              <a:endParaRPr lang="en-GB" sz="1400"/>
            </a:p>
          </p:txBody>
        </p:sp>
      </p:grpSp>
      <p:pic>
        <p:nvPicPr>
          <p:cNvPr id="658262792" name="Inhaltsplatzhalter 5"/>
          <p:cNvPicPr>
            <a:picLocks noChangeAspect="1" noGrp="1"/>
          </p:cNvPicPr>
          <p:nvPr>
            <p:ph idx="1"/>
          </p:nvPr>
        </p:nvPicPr>
        <p:blipFill>
          <a:blip r:embed="rId3"/>
          <a:stretch/>
        </p:blipFill>
        <p:spPr bwMode="auto">
          <a:xfrm>
            <a:off x="10920536" y="44760"/>
            <a:ext cx="1224000" cy="1224000"/>
          </a:xfrm>
        </p:spPr>
      </p:pic>
      <p:sp>
        <p:nvSpPr>
          <p:cNvPr id="414966810" name="Rechteck 7"/>
          <p:cNvSpPr/>
          <p:nvPr/>
        </p:nvSpPr>
        <p:spPr bwMode="auto">
          <a:xfrm>
            <a:off x="5879976" y="692744"/>
            <a:ext cx="3672000" cy="432000"/>
          </a:xfrm>
          <a:prstGeom prst="rect">
            <a:avLst/>
          </a:prstGeom>
          <a:solidFill>
            <a:schemeClr val="bg1"/>
          </a:solidFill>
          <a:ln w="28575">
            <a:solidFill>
              <a:srgbClr val="F5A41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>
              <a:defRPr/>
            </a:pPr>
            <a:r>
              <a:rPr lang="de-DE" sz="2400" b="1" i="1">
                <a:solidFill>
                  <a:schemeClr val="tx1"/>
                </a:solidFill>
                <a:latin typeface="Montserrat"/>
              </a:rPr>
              <a:t>Bundesparteitag</a:t>
            </a:r>
            <a:endParaRPr/>
          </a:p>
        </p:txBody>
      </p:sp>
      <p:grpSp>
        <p:nvGrpSpPr>
          <p:cNvPr id="1459840413" name="Gruppieren 30"/>
          <p:cNvGrpSpPr/>
          <p:nvPr/>
        </p:nvGrpSpPr>
        <p:grpSpPr bwMode="auto">
          <a:xfrm>
            <a:off x="6096000" y="1772903"/>
            <a:ext cx="2735968" cy="792000"/>
            <a:chOff x="3935848" y="4365104"/>
            <a:chExt cx="2735968" cy="792000"/>
          </a:xfrm>
        </p:grpSpPr>
        <p:sp>
          <p:nvSpPr>
            <p:cNvPr id="32" name="Rechteck 31"/>
            <p:cNvSpPr/>
            <p:nvPr/>
          </p:nvSpPr>
          <p:spPr bwMode="auto">
            <a:xfrm>
              <a:off x="4439816" y="4437112"/>
              <a:ext cx="2232000" cy="64800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F5A41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0" tIns="0" rIns="0" bIns="0" rtlCol="0" anchor="ctr"/>
            <a:lstStyle/>
            <a:p>
              <a:pPr algn="ctr">
                <a:defRPr/>
              </a:pPr>
              <a:r>
                <a:rPr lang="de-DE" sz="1400" b="1" i="1">
                  <a:solidFill>
                    <a:schemeClr val="tx1"/>
                  </a:solidFill>
                  <a:latin typeface="Montserrat"/>
                </a:rPr>
                <a:t>Bundes-</a:t>
              </a:r>
              <a:endParaRPr/>
            </a:p>
            <a:p>
              <a:pPr algn="ctr">
                <a:defRPr/>
              </a:pPr>
              <a:r>
                <a:rPr lang="de-DE" sz="1400" b="1" i="1">
                  <a:solidFill>
                    <a:schemeClr val="tx1"/>
                  </a:solidFill>
                  <a:latin typeface="Montserrat"/>
                </a:rPr>
                <a:t>Parteisprecher</a:t>
              </a:r>
              <a:endParaRPr/>
            </a:p>
          </p:txBody>
        </p:sp>
        <p:sp>
          <p:nvSpPr>
            <p:cNvPr id="33" name="Ellipse 32"/>
            <p:cNvSpPr/>
            <p:nvPr/>
          </p:nvSpPr>
          <p:spPr bwMode="auto">
            <a:xfrm>
              <a:off x="3935848" y="4365104"/>
              <a:ext cx="792000" cy="79200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F5A41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0" tIns="0" rIns="0" bIns="0" rtlCol="0" anchor="ctr"/>
            <a:lstStyle/>
            <a:p>
              <a:pPr algn="ctr">
                <a:defRPr/>
              </a:pPr>
              <a:endParaRPr lang="en-GB" sz="1400"/>
            </a:p>
          </p:txBody>
        </p:sp>
      </p:grpSp>
      <p:grpSp>
        <p:nvGrpSpPr>
          <p:cNvPr id="445654611" name="Gruppieren 77"/>
          <p:cNvGrpSpPr/>
          <p:nvPr/>
        </p:nvGrpSpPr>
        <p:grpSpPr bwMode="auto">
          <a:xfrm>
            <a:off x="323675" y="2492912"/>
            <a:ext cx="2640021" cy="792000"/>
            <a:chOff x="4439816" y="4365104"/>
            <a:chExt cx="2640021" cy="792000"/>
          </a:xfrm>
        </p:grpSpPr>
        <p:sp>
          <p:nvSpPr>
            <p:cNvPr id="79" name="Rechteck 78"/>
            <p:cNvSpPr/>
            <p:nvPr/>
          </p:nvSpPr>
          <p:spPr bwMode="auto">
            <a:xfrm>
              <a:off x="4439816" y="4437112"/>
              <a:ext cx="2232000" cy="64800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F5A41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360000" bIns="0" rtlCol="0" anchor="ctr"/>
            <a:lstStyle/>
            <a:p>
              <a:pPr algn="ctr">
                <a:defRPr/>
              </a:pPr>
              <a:r>
                <a:rPr lang="de-DE" sz="1400" b="1" i="1">
                  <a:solidFill>
                    <a:schemeClr val="tx1"/>
                  </a:solidFill>
                  <a:latin typeface="Montserrat"/>
                </a:rPr>
                <a:t>Wahlkompetenz-zentrum</a:t>
              </a:r>
              <a:endParaRPr/>
            </a:p>
          </p:txBody>
        </p:sp>
        <p:sp>
          <p:nvSpPr>
            <p:cNvPr id="80" name="Ellipse 79"/>
            <p:cNvSpPr/>
            <p:nvPr/>
          </p:nvSpPr>
          <p:spPr bwMode="auto">
            <a:xfrm>
              <a:off x="6287837" y="4365104"/>
              <a:ext cx="792000" cy="79200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rgbClr val="F5A41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0" tIns="0" rIns="0" bIns="0" rtlCol="0" anchor="ctr"/>
            <a:lstStyle/>
            <a:p>
              <a:pPr algn="ctr">
                <a:defRPr/>
              </a:pPr>
              <a:endParaRPr lang="en-GB" sz="1400"/>
            </a:p>
          </p:txBody>
        </p:sp>
      </p:grpSp>
      <p:cxnSp>
        <p:nvCxnSpPr>
          <p:cNvPr id="1428549" name="Verbinder: gewinkelt 38"/>
          <p:cNvCxnSpPr>
            <a:stCxn id="414966810" idx="2"/>
            <a:endCxn id="32" idx="0"/>
          </p:cNvCxnSpPr>
          <p:nvPr/>
        </p:nvCxnSpPr>
        <p:spPr bwMode="auto">
          <a:xfrm rot="5400000">
            <a:off x="7355888" y="1484824"/>
            <a:ext cx="720168" cy="8"/>
          </a:xfrm>
          <a:prstGeom prst="bentConnector3">
            <a:avLst>
              <a:gd name="adj1" fmla="val 50000"/>
            </a:avLst>
          </a:prstGeom>
          <a:ln w="19050">
            <a:solidFill>
              <a:srgbClr val="F4A319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26045716" name="Gruppieren 94"/>
          <p:cNvGrpSpPr/>
          <p:nvPr/>
        </p:nvGrpSpPr>
        <p:grpSpPr bwMode="auto">
          <a:xfrm>
            <a:off x="2963696" y="1772903"/>
            <a:ext cx="2987952" cy="4536416"/>
            <a:chOff x="2963696" y="1772903"/>
            <a:chExt cx="2987952" cy="4536416"/>
          </a:xfrm>
        </p:grpSpPr>
        <p:grpSp>
          <p:nvGrpSpPr>
            <p:cNvPr id="28" name="Gruppieren 27"/>
            <p:cNvGrpSpPr/>
            <p:nvPr/>
          </p:nvGrpSpPr>
          <p:grpSpPr bwMode="auto">
            <a:xfrm>
              <a:off x="3215680" y="1772903"/>
              <a:ext cx="2735968" cy="792000"/>
              <a:chOff x="3935848" y="4365104"/>
              <a:chExt cx="2735968" cy="792000"/>
            </a:xfrm>
          </p:grpSpPr>
          <p:sp>
            <p:nvSpPr>
              <p:cNvPr id="29" name="Rechteck 28"/>
              <p:cNvSpPr/>
              <p:nvPr/>
            </p:nvSpPr>
            <p:spPr bwMode="auto">
              <a:xfrm>
                <a:off x="4439816" y="4437112"/>
                <a:ext cx="2232000" cy="64800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rgbClr val="F5A41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0" tIns="0" rIns="0" bIns="0" rtlCol="0" anchor="ctr"/>
              <a:lstStyle/>
              <a:p>
                <a:pPr algn="ctr">
                  <a:defRPr/>
                </a:pPr>
                <a:r>
                  <a:rPr lang="de-DE" sz="1400" b="1" i="1">
                    <a:solidFill>
                      <a:schemeClr val="tx1"/>
                    </a:solidFill>
                    <a:latin typeface="Montserrat"/>
                  </a:rPr>
                  <a:t>Bundes-</a:t>
                </a:r>
                <a:endParaRPr/>
              </a:p>
              <a:p>
                <a:pPr algn="ctr">
                  <a:defRPr/>
                </a:pPr>
                <a:r>
                  <a:rPr lang="de-DE" sz="1400" b="1" i="1">
                    <a:solidFill>
                      <a:schemeClr val="tx1"/>
                    </a:solidFill>
                    <a:latin typeface="Montserrat"/>
                  </a:rPr>
                  <a:t>Vorstand</a:t>
                </a:r>
                <a:endParaRPr/>
              </a:p>
            </p:txBody>
          </p:sp>
          <p:sp>
            <p:nvSpPr>
              <p:cNvPr id="30" name="Ellipse 29"/>
              <p:cNvSpPr/>
              <p:nvPr/>
            </p:nvSpPr>
            <p:spPr bwMode="auto">
              <a:xfrm>
                <a:off x="3935848" y="4365104"/>
                <a:ext cx="792000" cy="792000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rgbClr val="F5A41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0" tIns="0" rIns="0" bIns="0" rtlCol="0" anchor="ctr"/>
              <a:lstStyle/>
              <a:p>
                <a:pPr algn="ctr">
                  <a:defRPr/>
                </a:pPr>
                <a:endParaRPr lang="en-GB" sz="1400"/>
              </a:p>
            </p:txBody>
          </p:sp>
        </p:grpSp>
        <p:sp>
          <p:nvSpPr>
            <p:cNvPr id="41" name="Rechteck 40"/>
            <p:cNvSpPr/>
            <p:nvPr/>
          </p:nvSpPr>
          <p:spPr bwMode="auto">
            <a:xfrm>
              <a:off x="3863288" y="2600960"/>
              <a:ext cx="2088000" cy="46800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F5A41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72000" rIns="72000" bIns="72000" rtlCol="0" anchor="ctr"/>
            <a:lstStyle/>
            <a:p>
              <a:pPr algn="ctr">
                <a:defRPr/>
              </a:pPr>
              <a:r>
                <a:rPr lang="de-DE" sz="1400" i="1">
                  <a:solidFill>
                    <a:schemeClr val="tx1"/>
                  </a:solidFill>
                  <a:latin typeface="Montserrat"/>
                </a:rPr>
                <a:t>Akademie</a:t>
              </a:r>
              <a:endParaRPr/>
            </a:p>
          </p:txBody>
        </p:sp>
        <p:sp>
          <p:nvSpPr>
            <p:cNvPr id="59" name="Rechteck 58"/>
            <p:cNvSpPr/>
            <p:nvPr/>
          </p:nvSpPr>
          <p:spPr bwMode="auto">
            <a:xfrm>
              <a:off x="3863288" y="3141020"/>
              <a:ext cx="2088000" cy="46800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F5A41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72000" rIns="72000" bIns="72000" rtlCol="0" anchor="ctr"/>
            <a:lstStyle/>
            <a:p>
              <a:pPr algn="ctr">
                <a:defRPr/>
              </a:pPr>
              <a:r>
                <a:rPr lang="de-DE" sz="1400" i="1">
                  <a:solidFill>
                    <a:schemeClr val="tx1"/>
                  </a:solidFill>
                  <a:latin typeface="Montserrat"/>
                </a:rPr>
                <a:t>Finanzen</a:t>
              </a:r>
              <a:endParaRPr/>
            </a:p>
          </p:txBody>
        </p:sp>
        <p:sp>
          <p:nvSpPr>
            <p:cNvPr id="60" name="Rechteck 59"/>
            <p:cNvSpPr/>
            <p:nvPr/>
          </p:nvSpPr>
          <p:spPr bwMode="auto">
            <a:xfrm>
              <a:off x="3863288" y="3681079"/>
              <a:ext cx="2088000" cy="46800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F5A41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72000" rIns="72000" bIns="72000" rtlCol="0" anchor="ctr"/>
            <a:lstStyle/>
            <a:p>
              <a:pPr algn="ctr">
                <a:defRPr/>
              </a:pPr>
              <a:r>
                <a:rPr lang="de-DE" sz="1400" i="1">
                  <a:solidFill>
                    <a:schemeClr val="tx1"/>
                  </a:solidFill>
                  <a:latin typeface="Montserrat"/>
                </a:rPr>
                <a:t>Interne Organisation</a:t>
              </a:r>
              <a:endParaRPr/>
            </a:p>
          </p:txBody>
        </p:sp>
        <p:sp>
          <p:nvSpPr>
            <p:cNvPr id="61" name="Rechteck 60"/>
            <p:cNvSpPr/>
            <p:nvPr/>
          </p:nvSpPr>
          <p:spPr bwMode="auto">
            <a:xfrm>
              <a:off x="3863288" y="4221140"/>
              <a:ext cx="2088000" cy="46800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F5A41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72000" rIns="72000" bIns="72000" rtlCol="0" anchor="ctr"/>
            <a:lstStyle/>
            <a:p>
              <a:pPr algn="ctr">
                <a:defRPr/>
              </a:pPr>
              <a:r>
                <a:rPr lang="de-DE" sz="1400" i="1">
                  <a:solidFill>
                    <a:schemeClr val="tx1"/>
                  </a:solidFill>
                  <a:latin typeface="Montserrat"/>
                </a:rPr>
                <a:t>IT</a:t>
              </a:r>
              <a:endParaRPr/>
            </a:p>
          </p:txBody>
        </p:sp>
        <p:sp>
          <p:nvSpPr>
            <p:cNvPr id="62" name="Rechteck 61"/>
            <p:cNvSpPr/>
            <p:nvPr/>
          </p:nvSpPr>
          <p:spPr bwMode="auto">
            <a:xfrm>
              <a:off x="3863288" y="4761200"/>
              <a:ext cx="2088000" cy="46800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F5A41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72000" rIns="72000" bIns="72000" rtlCol="0" anchor="ctr"/>
            <a:lstStyle/>
            <a:p>
              <a:pPr algn="ctr">
                <a:defRPr/>
              </a:pPr>
              <a:r>
                <a:rPr lang="de-DE" sz="1400" i="1">
                  <a:solidFill>
                    <a:schemeClr val="tx1"/>
                  </a:solidFill>
                  <a:latin typeface="Montserrat"/>
                </a:rPr>
                <a:t>Onboarding</a:t>
              </a:r>
              <a:endParaRPr/>
            </a:p>
          </p:txBody>
        </p:sp>
        <p:sp>
          <p:nvSpPr>
            <p:cNvPr id="63" name="Rechteck 62"/>
            <p:cNvSpPr/>
            <p:nvPr/>
          </p:nvSpPr>
          <p:spPr bwMode="auto">
            <a:xfrm>
              <a:off x="3863288" y="5301260"/>
              <a:ext cx="2088000" cy="46800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F5A41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72000" rIns="72000" bIns="72000" rtlCol="0" anchor="ctr"/>
            <a:lstStyle/>
            <a:p>
              <a:pPr algn="ctr">
                <a:defRPr/>
              </a:pPr>
              <a:r>
                <a:rPr lang="de-DE" sz="1400" i="1">
                  <a:solidFill>
                    <a:schemeClr val="tx1"/>
                  </a:solidFill>
                  <a:latin typeface="Montserrat"/>
                </a:rPr>
                <a:t>Wiki</a:t>
              </a:r>
              <a:endParaRPr/>
            </a:p>
          </p:txBody>
        </p:sp>
        <p:sp>
          <p:nvSpPr>
            <p:cNvPr id="64" name="Rechteck 63"/>
            <p:cNvSpPr/>
            <p:nvPr/>
          </p:nvSpPr>
          <p:spPr bwMode="auto">
            <a:xfrm>
              <a:off x="3863288" y="5841320"/>
              <a:ext cx="2088000" cy="46800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F5A41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72000" rIns="72000" bIns="72000" rtlCol="0" anchor="ctr"/>
            <a:lstStyle/>
            <a:p>
              <a:pPr algn="ctr">
                <a:defRPr/>
              </a:pPr>
              <a:r>
                <a:rPr lang="de-DE" sz="1400" i="1">
                  <a:solidFill>
                    <a:schemeClr val="tx1"/>
                  </a:solidFill>
                  <a:latin typeface="Montserrat"/>
                </a:rPr>
                <a:t>Jung, Politisch, Gutaussehend</a:t>
              </a:r>
              <a:endParaRPr/>
            </a:p>
          </p:txBody>
        </p:sp>
        <p:cxnSp>
          <p:nvCxnSpPr>
            <p:cNvPr id="21" name="Verbinder: gewinkelt 20"/>
            <p:cNvCxnSpPr>
              <a:stCxn id="30" idx="2"/>
              <a:endCxn id="80" idx="6"/>
            </p:cNvCxnSpPr>
            <p:nvPr/>
          </p:nvCxnSpPr>
          <p:spPr bwMode="auto">
            <a:xfrm rot="10800000" flipV="1">
              <a:off x="2963696" y="2168904"/>
              <a:ext cx="251984" cy="720008"/>
            </a:xfrm>
            <a:prstGeom prst="bentConnector3">
              <a:avLst>
                <a:gd name="adj1" fmla="val 50000"/>
              </a:avLst>
            </a:prstGeom>
            <a:ln w="19050">
              <a:solidFill>
                <a:srgbClr val="F4A319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Verbinder: gewinkelt 43"/>
            <p:cNvCxnSpPr>
              <a:stCxn id="30" idx="4"/>
              <a:endCxn id="62" idx="1"/>
            </p:cNvCxnSpPr>
            <p:nvPr/>
          </p:nvCxnSpPr>
          <p:spPr bwMode="auto">
            <a:xfrm rot="16199999" flipH="1">
              <a:off x="2522336" y="3654248"/>
              <a:ext cx="2430295" cy="251608"/>
            </a:xfrm>
            <a:prstGeom prst="bentConnector2">
              <a:avLst/>
            </a:prstGeom>
            <a:ln w="19050">
              <a:solidFill>
                <a:srgbClr val="F4A319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Verbinder: gewinkelt 44"/>
            <p:cNvCxnSpPr>
              <a:stCxn id="30" idx="4"/>
              <a:endCxn id="60" idx="1"/>
            </p:cNvCxnSpPr>
            <p:nvPr/>
          </p:nvCxnSpPr>
          <p:spPr bwMode="auto">
            <a:xfrm rot="16199999" flipH="1">
              <a:off x="3062396" y="3114187"/>
              <a:ext cx="1350175" cy="251608"/>
            </a:xfrm>
            <a:prstGeom prst="bentConnector2">
              <a:avLst/>
            </a:prstGeom>
            <a:ln w="19050">
              <a:solidFill>
                <a:srgbClr val="F4A319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Verbinder: gewinkelt 45"/>
            <p:cNvCxnSpPr>
              <a:stCxn id="30" idx="4"/>
              <a:endCxn id="61" idx="1"/>
            </p:cNvCxnSpPr>
            <p:nvPr/>
          </p:nvCxnSpPr>
          <p:spPr bwMode="auto">
            <a:xfrm rot="16199999" flipH="1">
              <a:off x="2792366" y="3384218"/>
              <a:ext cx="1890236" cy="251608"/>
            </a:xfrm>
            <a:prstGeom prst="bentConnector2">
              <a:avLst/>
            </a:prstGeom>
            <a:ln w="19050">
              <a:solidFill>
                <a:srgbClr val="F4A319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Verbinder: gewinkelt 47"/>
            <p:cNvCxnSpPr>
              <a:stCxn id="30" idx="4"/>
              <a:endCxn id="59" idx="1"/>
            </p:cNvCxnSpPr>
            <p:nvPr/>
          </p:nvCxnSpPr>
          <p:spPr bwMode="auto">
            <a:xfrm rot="16199999" flipH="1">
              <a:off x="3332426" y="2844158"/>
              <a:ext cx="810116" cy="251608"/>
            </a:xfrm>
            <a:prstGeom prst="bentConnector2">
              <a:avLst/>
            </a:prstGeom>
            <a:ln w="19050">
              <a:solidFill>
                <a:srgbClr val="F4A319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Verbinder: gewinkelt 48"/>
            <p:cNvCxnSpPr>
              <a:stCxn id="30" idx="4"/>
              <a:endCxn id="41" idx="1"/>
            </p:cNvCxnSpPr>
            <p:nvPr/>
          </p:nvCxnSpPr>
          <p:spPr bwMode="auto">
            <a:xfrm rot="16199999" flipH="1">
              <a:off x="3602456" y="2574128"/>
              <a:ext cx="270056" cy="251608"/>
            </a:xfrm>
            <a:prstGeom prst="bentConnector2">
              <a:avLst/>
            </a:prstGeom>
            <a:ln w="19050">
              <a:solidFill>
                <a:srgbClr val="F4A319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Verbinder: gewinkelt 65"/>
            <p:cNvCxnSpPr>
              <a:stCxn id="30" idx="4"/>
              <a:endCxn id="64" idx="1"/>
            </p:cNvCxnSpPr>
            <p:nvPr/>
          </p:nvCxnSpPr>
          <p:spPr bwMode="auto">
            <a:xfrm rot="16199999" flipH="1">
              <a:off x="1982276" y="4194308"/>
              <a:ext cx="3510416" cy="251608"/>
            </a:xfrm>
            <a:prstGeom prst="bentConnector2">
              <a:avLst/>
            </a:prstGeom>
            <a:ln w="19050">
              <a:solidFill>
                <a:srgbClr val="F4A319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Verbinder: gewinkelt 66"/>
            <p:cNvCxnSpPr>
              <a:stCxn id="30" idx="4"/>
              <a:endCxn id="63" idx="1"/>
            </p:cNvCxnSpPr>
            <p:nvPr/>
          </p:nvCxnSpPr>
          <p:spPr bwMode="auto">
            <a:xfrm rot="16199999" flipH="1">
              <a:off x="2252306" y="3924278"/>
              <a:ext cx="2970356" cy="251608"/>
            </a:xfrm>
            <a:prstGeom prst="bentConnector2">
              <a:avLst/>
            </a:prstGeom>
            <a:ln w="19050">
              <a:solidFill>
                <a:srgbClr val="F4A319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10046352" name="Gruppieren 93"/>
          <p:cNvGrpSpPr/>
          <p:nvPr/>
        </p:nvGrpSpPr>
        <p:grpSpPr bwMode="auto">
          <a:xfrm>
            <a:off x="8976320" y="1772903"/>
            <a:ext cx="2735968" cy="4536416"/>
            <a:chOff x="8976320" y="1772903"/>
            <a:chExt cx="2735968" cy="4536416"/>
          </a:xfrm>
        </p:grpSpPr>
        <p:grpSp>
          <p:nvGrpSpPr>
            <p:cNvPr id="34" name="Gruppieren 33"/>
            <p:cNvGrpSpPr/>
            <p:nvPr/>
          </p:nvGrpSpPr>
          <p:grpSpPr bwMode="auto">
            <a:xfrm>
              <a:off x="8976320" y="1772903"/>
              <a:ext cx="2735968" cy="792000"/>
              <a:chOff x="3935848" y="4365104"/>
              <a:chExt cx="2735968" cy="792000"/>
            </a:xfrm>
          </p:grpSpPr>
          <p:sp>
            <p:nvSpPr>
              <p:cNvPr id="35" name="Rechteck 34"/>
              <p:cNvSpPr/>
              <p:nvPr/>
            </p:nvSpPr>
            <p:spPr bwMode="auto">
              <a:xfrm>
                <a:off x="4439816" y="4437112"/>
                <a:ext cx="2232000" cy="648000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rgbClr val="F5A41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0" tIns="0" rIns="0" bIns="0" rtlCol="0" anchor="ctr"/>
              <a:lstStyle/>
              <a:p>
                <a:pPr algn="ctr">
                  <a:defRPr/>
                </a:pPr>
                <a:r>
                  <a:rPr lang="de-DE" sz="1400" b="1" i="1">
                    <a:solidFill>
                      <a:schemeClr val="tx1"/>
                    </a:solidFill>
                    <a:latin typeface="Montserrat"/>
                  </a:rPr>
                  <a:t>Bundes-Parteiparlament</a:t>
                </a:r>
                <a:endParaRPr/>
              </a:p>
            </p:txBody>
          </p:sp>
          <p:sp>
            <p:nvSpPr>
              <p:cNvPr id="36" name="Ellipse 35"/>
              <p:cNvSpPr/>
              <p:nvPr/>
            </p:nvSpPr>
            <p:spPr bwMode="auto">
              <a:xfrm>
                <a:off x="3935848" y="4365104"/>
                <a:ext cx="792000" cy="792000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rgbClr val="F5A419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0" tIns="0" rIns="0" bIns="0" rtlCol="0" anchor="ctr"/>
              <a:lstStyle/>
              <a:p>
                <a:pPr algn="ctr">
                  <a:defRPr/>
                </a:pPr>
                <a:endParaRPr lang="en-GB" sz="1400"/>
              </a:p>
            </p:txBody>
          </p:sp>
        </p:grpSp>
        <p:sp>
          <p:nvSpPr>
            <p:cNvPr id="2" name="Rechteck 1"/>
            <p:cNvSpPr/>
            <p:nvPr/>
          </p:nvSpPr>
          <p:spPr bwMode="auto">
            <a:xfrm>
              <a:off x="9624288" y="2600960"/>
              <a:ext cx="2088000" cy="205200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F5A41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180000" rIns="72000" bIns="72000" rtlCol="0" anchor="t"/>
            <a:lstStyle/>
            <a:p>
              <a:pPr algn="ctr">
                <a:defRPr/>
              </a:pPr>
              <a:r>
                <a:rPr lang="de-DE" sz="1400" i="1">
                  <a:solidFill>
                    <a:schemeClr val="tx1"/>
                  </a:solidFill>
                  <a:latin typeface="Montserrat"/>
                </a:rPr>
                <a:t>Präsidium</a:t>
              </a:r>
              <a:endParaRPr/>
            </a:p>
          </p:txBody>
        </p:sp>
        <p:sp>
          <p:nvSpPr>
            <p:cNvPr id="3" name="Rechteck 2"/>
            <p:cNvSpPr/>
            <p:nvPr/>
          </p:nvSpPr>
          <p:spPr bwMode="auto">
            <a:xfrm>
              <a:off x="9732288" y="3068960"/>
              <a:ext cx="1872000" cy="3240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F5A41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72000" rIns="72000" bIns="72000" rtlCol="0" anchor="ctr"/>
            <a:lstStyle/>
            <a:p>
              <a:pPr algn="ctr">
                <a:defRPr/>
              </a:pPr>
              <a:r>
                <a:rPr lang="de-DE" sz="1000" i="1">
                  <a:solidFill>
                    <a:schemeClr val="tx1"/>
                  </a:solidFill>
                  <a:latin typeface="Montserrat"/>
                </a:rPr>
                <a:t>Ausschuss-</a:t>
              </a:r>
              <a:endParaRPr/>
            </a:p>
            <a:p>
              <a:pPr algn="ctr">
                <a:defRPr/>
              </a:pPr>
              <a:r>
                <a:rPr lang="de-DE" sz="1000" i="1">
                  <a:solidFill>
                    <a:schemeClr val="tx1"/>
                  </a:solidFill>
                  <a:latin typeface="Montserrat"/>
                </a:rPr>
                <a:t>betreuuung</a:t>
              </a:r>
              <a:endParaRPr lang="de-DE" sz="1000" i="1">
                <a:solidFill>
                  <a:schemeClr val="tx1"/>
                </a:solidFill>
                <a:latin typeface="Montserrat"/>
              </a:endParaRPr>
            </a:p>
          </p:txBody>
        </p:sp>
        <p:sp>
          <p:nvSpPr>
            <p:cNvPr id="4" name="Rechteck 3"/>
            <p:cNvSpPr/>
            <p:nvPr/>
          </p:nvSpPr>
          <p:spPr bwMode="auto">
            <a:xfrm>
              <a:off x="9732288" y="3465040"/>
              <a:ext cx="1872000" cy="3240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F5A41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72000" rIns="72000" bIns="72000" rtlCol="0" anchor="ctr"/>
            <a:lstStyle/>
            <a:p>
              <a:pPr algn="ctr">
                <a:defRPr/>
              </a:pPr>
              <a:r>
                <a:rPr lang="de-DE" sz="1000" i="1">
                  <a:solidFill>
                    <a:schemeClr val="tx1"/>
                  </a:solidFill>
                  <a:latin typeface="Montserrat"/>
                </a:rPr>
                <a:t>Abgeordneten-kommunikation</a:t>
              </a:r>
              <a:endParaRPr/>
            </a:p>
          </p:txBody>
        </p:sp>
        <p:sp>
          <p:nvSpPr>
            <p:cNvPr id="5" name="Rechteck 4"/>
            <p:cNvSpPr/>
            <p:nvPr/>
          </p:nvSpPr>
          <p:spPr bwMode="auto">
            <a:xfrm>
              <a:off x="9732288" y="3861048"/>
              <a:ext cx="1872000" cy="3240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F5A41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72000" rIns="72000" bIns="72000" rtlCol="0" anchor="ctr"/>
            <a:lstStyle/>
            <a:p>
              <a:pPr algn="ctr">
                <a:defRPr/>
              </a:pPr>
              <a:r>
                <a:rPr lang="de-DE" sz="1000" i="1">
                  <a:solidFill>
                    <a:schemeClr val="tx1"/>
                  </a:solidFill>
                  <a:latin typeface="Montserrat"/>
                </a:rPr>
                <a:t>Bürgerpartizipation</a:t>
              </a:r>
              <a:endParaRPr/>
            </a:p>
          </p:txBody>
        </p:sp>
        <p:sp>
          <p:nvSpPr>
            <p:cNvPr id="7" name="Rechteck 6"/>
            <p:cNvSpPr/>
            <p:nvPr/>
          </p:nvSpPr>
          <p:spPr bwMode="auto">
            <a:xfrm>
              <a:off x="9732288" y="4257128"/>
              <a:ext cx="1872000" cy="3240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rgbClr val="F5A41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72000" rIns="72000" bIns="72000" rtlCol="0" anchor="ctr"/>
            <a:lstStyle/>
            <a:p>
              <a:pPr algn="ctr">
                <a:defRPr/>
              </a:pPr>
              <a:r>
                <a:rPr lang="de-DE" sz="1000" i="1">
                  <a:solidFill>
                    <a:schemeClr val="tx1"/>
                  </a:solidFill>
                  <a:latin typeface="Montserrat"/>
                </a:rPr>
                <a:t>Dienstleistungen für Länder</a:t>
              </a:r>
              <a:endParaRPr/>
            </a:p>
          </p:txBody>
        </p:sp>
        <p:sp>
          <p:nvSpPr>
            <p:cNvPr id="9" name="Rechteck 8"/>
            <p:cNvSpPr/>
            <p:nvPr/>
          </p:nvSpPr>
          <p:spPr bwMode="auto">
            <a:xfrm>
              <a:off x="9624288" y="4725144"/>
              <a:ext cx="2088000" cy="46800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F5A41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72000" rIns="72000" bIns="72000" rtlCol="0" anchor="ctr"/>
            <a:lstStyle/>
            <a:p>
              <a:pPr algn="ctr">
                <a:defRPr/>
              </a:pPr>
              <a:r>
                <a:rPr lang="de-DE" sz="1400" i="1">
                  <a:solidFill>
                    <a:schemeClr val="tx1"/>
                  </a:solidFill>
                  <a:latin typeface="Montserrat"/>
                </a:rPr>
                <a:t>Grundsatz-kommission</a:t>
              </a:r>
              <a:endParaRPr/>
            </a:p>
          </p:txBody>
        </p:sp>
        <p:sp>
          <p:nvSpPr>
            <p:cNvPr id="10" name="Rechteck 9"/>
            <p:cNvSpPr/>
            <p:nvPr/>
          </p:nvSpPr>
          <p:spPr bwMode="auto">
            <a:xfrm>
              <a:off x="9624288" y="5265256"/>
              <a:ext cx="2088000" cy="46800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F5A41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72000" rIns="72000" bIns="72000" rtlCol="0" anchor="ctr"/>
            <a:lstStyle/>
            <a:p>
              <a:pPr algn="ctr">
                <a:defRPr/>
              </a:pPr>
              <a:r>
                <a:rPr lang="de-DE" sz="1400" i="1">
                  <a:solidFill>
                    <a:schemeClr val="tx1"/>
                  </a:solidFill>
                  <a:latin typeface="Montserrat"/>
                </a:rPr>
                <a:t>Lektorat</a:t>
              </a:r>
              <a:endParaRPr/>
            </a:p>
          </p:txBody>
        </p:sp>
        <p:sp>
          <p:nvSpPr>
            <p:cNvPr id="11" name="Rechteck 10"/>
            <p:cNvSpPr/>
            <p:nvPr/>
          </p:nvSpPr>
          <p:spPr bwMode="auto">
            <a:xfrm>
              <a:off x="9624056" y="5841320"/>
              <a:ext cx="2088000" cy="46800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F5A419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72000" rIns="72000" bIns="72000" rtlCol="0" anchor="ctr"/>
            <a:lstStyle/>
            <a:p>
              <a:pPr algn="ctr">
                <a:defRPr/>
              </a:pPr>
              <a:r>
                <a:rPr lang="de-DE" sz="1400" i="1">
                  <a:solidFill>
                    <a:schemeClr val="tx1"/>
                  </a:solidFill>
                  <a:latin typeface="Montserrat"/>
                </a:rPr>
                <a:t>Expertengremien</a:t>
              </a:r>
              <a:endParaRPr/>
            </a:p>
          </p:txBody>
        </p:sp>
        <p:cxnSp>
          <p:nvCxnSpPr>
            <p:cNvPr id="15" name="Verbinder: gewinkelt 14"/>
            <p:cNvCxnSpPr>
              <a:stCxn id="2" idx="1"/>
              <a:endCxn id="36" idx="4"/>
            </p:cNvCxnSpPr>
            <p:nvPr/>
          </p:nvCxnSpPr>
          <p:spPr bwMode="auto">
            <a:xfrm rot="10800000">
              <a:off x="9372320" y="2564904"/>
              <a:ext cx="251968" cy="1062056"/>
            </a:xfrm>
            <a:prstGeom prst="bentConnector2">
              <a:avLst/>
            </a:prstGeom>
            <a:ln w="19050">
              <a:solidFill>
                <a:srgbClr val="F4A319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Verbinder: gewinkelt 74"/>
            <p:cNvCxnSpPr>
              <a:stCxn id="9" idx="1"/>
              <a:endCxn id="36" idx="4"/>
            </p:cNvCxnSpPr>
            <p:nvPr/>
          </p:nvCxnSpPr>
          <p:spPr bwMode="auto">
            <a:xfrm rot="10800000">
              <a:off x="9372320" y="2564904"/>
              <a:ext cx="251968" cy="2394240"/>
            </a:xfrm>
            <a:prstGeom prst="bentConnector2">
              <a:avLst/>
            </a:prstGeom>
            <a:ln w="19050">
              <a:solidFill>
                <a:srgbClr val="F4A319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Verbinder: gewinkelt 80"/>
            <p:cNvCxnSpPr>
              <a:stCxn id="10" idx="1"/>
              <a:endCxn id="36" idx="4"/>
            </p:cNvCxnSpPr>
            <p:nvPr/>
          </p:nvCxnSpPr>
          <p:spPr bwMode="auto">
            <a:xfrm rot="10800000">
              <a:off x="9372320" y="2564904"/>
              <a:ext cx="251968" cy="2934351"/>
            </a:xfrm>
            <a:prstGeom prst="bentConnector2">
              <a:avLst/>
            </a:prstGeom>
            <a:ln w="19050">
              <a:solidFill>
                <a:srgbClr val="F4A319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Verbinder: gewinkelt 83"/>
            <p:cNvCxnSpPr>
              <a:stCxn id="11" idx="1"/>
              <a:endCxn id="36" idx="4"/>
            </p:cNvCxnSpPr>
            <p:nvPr/>
          </p:nvCxnSpPr>
          <p:spPr bwMode="auto">
            <a:xfrm rot="10800000">
              <a:off x="9372320" y="2564904"/>
              <a:ext cx="251736" cy="3510416"/>
            </a:xfrm>
            <a:prstGeom prst="bentConnector2">
              <a:avLst/>
            </a:prstGeom>
            <a:ln w="19050">
              <a:solidFill>
                <a:srgbClr val="F4A319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95239861" name="Verbinder: gewinkelt 13"/>
          <p:cNvCxnSpPr>
            <a:stCxn id="414966810" idx="2"/>
            <a:endCxn id="29" idx="0"/>
          </p:cNvCxnSpPr>
          <p:nvPr/>
        </p:nvCxnSpPr>
        <p:spPr bwMode="auto">
          <a:xfrm rot="5400000">
            <a:off x="5915728" y="44664"/>
            <a:ext cx="720168" cy="2880328"/>
          </a:xfrm>
          <a:prstGeom prst="bentConnector3">
            <a:avLst>
              <a:gd name="adj1" fmla="val 50000"/>
            </a:avLst>
          </a:prstGeom>
          <a:ln w="19050">
            <a:solidFill>
              <a:srgbClr val="F4A319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0575456" name="Verbinder: gewinkelt 26"/>
          <p:cNvCxnSpPr>
            <a:stCxn id="414966810" idx="2"/>
            <a:endCxn id="35" idx="0"/>
          </p:cNvCxnSpPr>
          <p:nvPr/>
        </p:nvCxnSpPr>
        <p:spPr bwMode="auto">
          <a:xfrm rot="16199999" flipH="1">
            <a:off x="8796048" y="44672"/>
            <a:ext cx="720168" cy="2880312"/>
          </a:xfrm>
          <a:prstGeom prst="bentConnector3">
            <a:avLst>
              <a:gd name="adj1" fmla="val 50000"/>
            </a:avLst>
          </a:prstGeom>
          <a:ln w="19050">
            <a:solidFill>
              <a:srgbClr val="F4A319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69323" name="Gerade Verbindung mit Pfeil 96"/>
          <p:cNvCxnSpPr>
            <a:stCxn id="89" idx="6"/>
            <a:endCxn id="414966810" idx="1"/>
          </p:cNvCxnSpPr>
          <p:nvPr/>
        </p:nvCxnSpPr>
        <p:spPr bwMode="auto">
          <a:xfrm>
            <a:off x="2975380" y="908744"/>
            <a:ext cx="2904595" cy="0"/>
          </a:xfrm>
          <a:prstGeom prst="straightConnector1">
            <a:avLst/>
          </a:prstGeom>
          <a:ln w="15875">
            <a:solidFill>
              <a:srgbClr val="F4A319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8846433" name="Forma libre 12"/>
          <p:cNvSpPr/>
          <p:nvPr/>
        </p:nvSpPr>
        <p:spPr bwMode="auto">
          <a:xfrm>
            <a:off x="6240072" y="1988896"/>
            <a:ext cx="504000" cy="504000"/>
          </a:xfrm>
          <a:custGeom>
            <a:avLst/>
            <a:gdLst>
              <a:gd name="connsiteX0" fmla="*/ 263525 w 306916"/>
              <a:gd name="connsiteY0" fmla="*/ 0 h 275057"/>
              <a:gd name="connsiteX1" fmla="*/ 44450 w 306916"/>
              <a:gd name="connsiteY1" fmla="*/ 0 h 275057"/>
              <a:gd name="connsiteX2" fmla="*/ 0 w 306916"/>
              <a:gd name="connsiteY2" fmla="*/ 44432 h 275057"/>
              <a:gd name="connsiteX3" fmla="*/ 0 w 306916"/>
              <a:gd name="connsiteY3" fmla="*/ 175085 h 275057"/>
              <a:gd name="connsiteX4" fmla="*/ 44450 w 306916"/>
              <a:gd name="connsiteY4" fmla="*/ 219517 h 275057"/>
              <a:gd name="connsiteX5" fmla="*/ 209021 w 306916"/>
              <a:gd name="connsiteY5" fmla="*/ 219517 h 275057"/>
              <a:gd name="connsiteX6" fmla="*/ 234950 w 306916"/>
              <a:gd name="connsiteY6" fmla="*/ 275058 h 275057"/>
              <a:gd name="connsiteX7" fmla="*/ 240771 w 306916"/>
              <a:gd name="connsiteY7" fmla="*/ 278760 h 275057"/>
              <a:gd name="connsiteX8" fmla="*/ 240771 w 306916"/>
              <a:gd name="connsiteY8" fmla="*/ 278760 h 275057"/>
              <a:gd name="connsiteX9" fmla="*/ 246592 w 306916"/>
              <a:gd name="connsiteY9" fmla="*/ 274529 h 275057"/>
              <a:gd name="connsiteX10" fmla="*/ 267759 w 306916"/>
              <a:gd name="connsiteY10" fmla="*/ 218988 h 275057"/>
              <a:gd name="connsiteX11" fmla="*/ 307975 w 306916"/>
              <a:gd name="connsiteY11" fmla="*/ 174556 h 275057"/>
              <a:gd name="connsiteX12" fmla="*/ 307975 w 306916"/>
              <a:gd name="connsiteY12" fmla="*/ 43904 h 275057"/>
              <a:gd name="connsiteX13" fmla="*/ 263525 w 306916"/>
              <a:gd name="connsiteY13" fmla="*/ 0 h 275057"/>
              <a:gd name="connsiteX14" fmla="*/ 295275 w 306916"/>
              <a:gd name="connsiteY14" fmla="*/ 175085 h 275057"/>
              <a:gd name="connsiteX15" fmla="*/ 263525 w 306916"/>
              <a:gd name="connsiteY15" fmla="*/ 206822 h 275057"/>
              <a:gd name="connsiteX16" fmla="*/ 257704 w 306916"/>
              <a:gd name="connsiteY16" fmla="*/ 211054 h 275057"/>
              <a:gd name="connsiteX17" fmla="*/ 240242 w 306916"/>
              <a:gd name="connsiteY17" fmla="*/ 256544 h 275057"/>
              <a:gd name="connsiteX18" fmla="*/ 219075 w 306916"/>
              <a:gd name="connsiteY18" fmla="*/ 210525 h 275057"/>
              <a:gd name="connsiteX19" fmla="*/ 213254 w 306916"/>
              <a:gd name="connsiteY19" fmla="*/ 206822 h 275057"/>
              <a:gd name="connsiteX20" fmla="*/ 213254 w 306916"/>
              <a:gd name="connsiteY20" fmla="*/ 206822 h 275057"/>
              <a:gd name="connsiteX21" fmla="*/ 44450 w 306916"/>
              <a:gd name="connsiteY21" fmla="*/ 206822 h 275057"/>
              <a:gd name="connsiteX22" fmla="*/ 12700 w 306916"/>
              <a:gd name="connsiteY22" fmla="*/ 175085 h 275057"/>
              <a:gd name="connsiteX23" fmla="*/ 12700 w 306916"/>
              <a:gd name="connsiteY23" fmla="*/ 44432 h 275057"/>
              <a:gd name="connsiteX24" fmla="*/ 44450 w 306916"/>
              <a:gd name="connsiteY24" fmla="*/ 12695 h 275057"/>
              <a:gd name="connsiteX25" fmla="*/ 263525 w 306916"/>
              <a:gd name="connsiteY25" fmla="*/ 12695 h 275057"/>
              <a:gd name="connsiteX26" fmla="*/ 295275 w 306916"/>
              <a:gd name="connsiteY26" fmla="*/ 44432 h 275057"/>
              <a:gd name="connsiteX27" fmla="*/ 295275 w 306916"/>
              <a:gd name="connsiteY27" fmla="*/ 175085 h 275057"/>
              <a:gd name="connsiteX28" fmla="*/ 209550 w 306916"/>
              <a:gd name="connsiteY28" fmla="*/ 68764 h 275057"/>
              <a:gd name="connsiteX29" fmla="*/ 204788 w 306916"/>
              <a:gd name="connsiteY29" fmla="*/ 67707 h 275057"/>
              <a:gd name="connsiteX30" fmla="*/ 198438 w 306916"/>
              <a:gd name="connsiteY30" fmla="*/ 68764 h 275057"/>
              <a:gd name="connsiteX31" fmla="*/ 195792 w 306916"/>
              <a:gd name="connsiteY31" fmla="*/ 53954 h 275057"/>
              <a:gd name="connsiteX32" fmla="*/ 192617 w 306916"/>
              <a:gd name="connsiteY32" fmla="*/ 49722 h 275057"/>
              <a:gd name="connsiteX33" fmla="*/ 187325 w 306916"/>
              <a:gd name="connsiteY33" fmla="*/ 49722 h 275057"/>
              <a:gd name="connsiteX34" fmla="*/ 107950 w 306916"/>
              <a:gd name="connsiteY34" fmla="*/ 85162 h 275057"/>
              <a:gd name="connsiteX35" fmla="*/ 87842 w 306916"/>
              <a:gd name="connsiteY35" fmla="*/ 88865 h 275057"/>
              <a:gd name="connsiteX36" fmla="*/ 82550 w 306916"/>
              <a:gd name="connsiteY36" fmla="*/ 96270 h 275057"/>
              <a:gd name="connsiteX37" fmla="*/ 89958 w 306916"/>
              <a:gd name="connsiteY37" fmla="*/ 138058 h 275057"/>
              <a:gd name="connsiteX38" fmla="*/ 92604 w 306916"/>
              <a:gd name="connsiteY38" fmla="*/ 142289 h 275057"/>
              <a:gd name="connsiteX39" fmla="*/ 96308 w 306916"/>
              <a:gd name="connsiteY39" fmla="*/ 143347 h 275057"/>
              <a:gd name="connsiteX40" fmla="*/ 97367 w 306916"/>
              <a:gd name="connsiteY40" fmla="*/ 143347 h 275057"/>
              <a:gd name="connsiteX41" fmla="*/ 112183 w 306916"/>
              <a:gd name="connsiteY41" fmla="*/ 140703 h 275057"/>
              <a:gd name="connsiteX42" fmla="*/ 117475 w 306916"/>
              <a:gd name="connsiteY42" fmla="*/ 169795 h 275057"/>
              <a:gd name="connsiteX43" fmla="*/ 123825 w 306916"/>
              <a:gd name="connsiteY43" fmla="*/ 175085 h 275057"/>
              <a:gd name="connsiteX44" fmla="*/ 124884 w 306916"/>
              <a:gd name="connsiteY44" fmla="*/ 175085 h 275057"/>
              <a:gd name="connsiteX45" fmla="*/ 130175 w 306916"/>
              <a:gd name="connsiteY45" fmla="*/ 167679 h 275057"/>
              <a:gd name="connsiteX46" fmla="*/ 125413 w 306916"/>
              <a:gd name="connsiteY46" fmla="*/ 140703 h 275057"/>
              <a:gd name="connsiteX47" fmla="*/ 204788 w 306916"/>
              <a:gd name="connsiteY47" fmla="*/ 145992 h 275057"/>
              <a:gd name="connsiteX48" fmla="*/ 205317 w 306916"/>
              <a:gd name="connsiteY48" fmla="*/ 145992 h 275057"/>
              <a:gd name="connsiteX49" fmla="*/ 210079 w 306916"/>
              <a:gd name="connsiteY49" fmla="*/ 143876 h 275057"/>
              <a:gd name="connsiteX50" fmla="*/ 211667 w 306916"/>
              <a:gd name="connsiteY50" fmla="*/ 138587 h 275057"/>
              <a:gd name="connsiteX51" fmla="*/ 209021 w 306916"/>
              <a:gd name="connsiteY51" fmla="*/ 123776 h 275057"/>
              <a:gd name="connsiteX52" fmla="*/ 215371 w 306916"/>
              <a:gd name="connsiteY52" fmla="*/ 122718 h 275057"/>
              <a:gd name="connsiteX53" fmla="*/ 219604 w 306916"/>
              <a:gd name="connsiteY53" fmla="*/ 120073 h 275057"/>
              <a:gd name="connsiteX54" fmla="*/ 225425 w 306916"/>
              <a:gd name="connsiteY54" fmla="*/ 93096 h 275057"/>
              <a:gd name="connsiteX55" fmla="*/ 209550 w 306916"/>
              <a:gd name="connsiteY55" fmla="*/ 68764 h 275057"/>
              <a:gd name="connsiteX56" fmla="*/ 101071 w 306916"/>
              <a:gd name="connsiteY56" fmla="*/ 129594 h 275057"/>
              <a:gd name="connsiteX57" fmla="*/ 95779 w 306916"/>
              <a:gd name="connsiteY57" fmla="*/ 99973 h 275057"/>
              <a:gd name="connsiteX58" fmla="*/ 104246 w 306916"/>
              <a:gd name="connsiteY58" fmla="*/ 98386 h 275057"/>
              <a:gd name="connsiteX59" fmla="*/ 106892 w 306916"/>
              <a:gd name="connsiteY59" fmla="*/ 113197 h 275057"/>
              <a:gd name="connsiteX60" fmla="*/ 109538 w 306916"/>
              <a:gd name="connsiteY60" fmla="*/ 128008 h 275057"/>
              <a:gd name="connsiteX61" fmla="*/ 101071 w 306916"/>
              <a:gd name="connsiteY61" fmla="*/ 129594 h 275057"/>
              <a:gd name="connsiteX62" fmla="*/ 122767 w 306916"/>
              <a:gd name="connsiteY62" fmla="*/ 126950 h 275057"/>
              <a:gd name="connsiteX63" fmla="*/ 116946 w 306916"/>
              <a:gd name="connsiteY63" fmla="*/ 94683 h 275057"/>
              <a:gd name="connsiteX64" fmla="*/ 185208 w 306916"/>
              <a:gd name="connsiteY64" fmla="*/ 64004 h 275057"/>
              <a:gd name="connsiteX65" fmla="*/ 188913 w 306916"/>
              <a:gd name="connsiteY65" fmla="*/ 83575 h 275057"/>
              <a:gd name="connsiteX66" fmla="*/ 195263 w 306916"/>
              <a:gd name="connsiteY66" fmla="*/ 119015 h 275057"/>
              <a:gd name="connsiteX67" fmla="*/ 195263 w 306916"/>
              <a:gd name="connsiteY67" fmla="*/ 119015 h 275057"/>
              <a:gd name="connsiteX68" fmla="*/ 197379 w 306916"/>
              <a:gd name="connsiteY68" fmla="*/ 132239 h 275057"/>
              <a:gd name="connsiteX69" fmla="*/ 122767 w 306916"/>
              <a:gd name="connsiteY69" fmla="*/ 126950 h 275057"/>
              <a:gd name="connsiteX70" fmla="*/ 209550 w 306916"/>
              <a:gd name="connsiteY70" fmla="*/ 110552 h 275057"/>
              <a:gd name="connsiteX71" fmla="*/ 206375 w 306916"/>
              <a:gd name="connsiteY71" fmla="*/ 111081 h 275057"/>
              <a:gd name="connsiteX72" fmla="*/ 201083 w 306916"/>
              <a:gd name="connsiteY72" fmla="*/ 81459 h 275057"/>
              <a:gd name="connsiteX73" fmla="*/ 204259 w 306916"/>
              <a:gd name="connsiteY73" fmla="*/ 80930 h 275057"/>
              <a:gd name="connsiteX74" fmla="*/ 212196 w 306916"/>
              <a:gd name="connsiteY74" fmla="*/ 94683 h 275057"/>
              <a:gd name="connsiteX75" fmla="*/ 209550 w 306916"/>
              <a:gd name="connsiteY75" fmla="*/ 110552 h 275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306916" h="275057" fill="norm" stroke="1" extrusionOk="0">
                <a:moveTo>
                  <a:pt x="263525" y="0"/>
                </a:moveTo>
                <a:lnTo>
                  <a:pt x="44450" y="0"/>
                </a:lnTo>
                <a:cubicBezTo>
                  <a:pt x="20108" y="0"/>
                  <a:pt x="0" y="20100"/>
                  <a:pt x="0" y="44432"/>
                </a:cubicBezTo>
                <a:lnTo>
                  <a:pt x="0" y="175085"/>
                </a:lnTo>
                <a:cubicBezTo>
                  <a:pt x="0" y="199417"/>
                  <a:pt x="20108" y="219517"/>
                  <a:pt x="44450" y="219517"/>
                </a:cubicBezTo>
                <a:lnTo>
                  <a:pt x="209021" y="219517"/>
                </a:lnTo>
                <a:lnTo>
                  <a:pt x="234950" y="275058"/>
                </a:lnTo>
                <a:cubicBezTo>
                  <a:pt x="236009" y="277173"/>
                  <a:pt x="238125" y="278760"/>
                  <a:pt x="240771" y="278760"/>
                </a:cubicBezTo>
                <a:cubicBezTo>
                  <a:pt x="240771" y="278760"/>
                  <a:pt x="240771" y="278760"/>
                  <a:pt x="240771" y="278760"/>
                </a:cubicBezTo>
                <a:cubicBezTo>
                  <a:pt x="243417" y="278760"/>
                  <a:pt x="245533" y="277173"/>
                  <a:pt x="246592" y="274529"/>
                </a:cubicBezTo>
                <a:lnTo>
                  <a:pt x="267759" y="218988"/>
                </a:lnTo>
                <a:cubicBezTo>
                  <a:pt x="290513" y="216872"/>
                  <a:pt x="307975" y="197830"/>
                  <a:pt x="307975" y="174556"/>
                </a:cubicBezTo>
                <a:lnTo>
                  <a:pt x="307975" y="43904"/>
                </a:lnTo>
                <a:cubicBezTo>
                  <a:pt x="307975" y="20100"/>
                  <a:pt x="287867" y="0"/>
                  <a:pt x="263525" y="0"/>
                </a:cubicBezTo>
                <a:close/>
                <a:moveTo>
                  <a:pt x="295275" y="175085"/>
                </a:moveTo>
                <a:cubicBezTo>
                  <a:pt x="295275" y="192540"/>
                  <a:pt x="280988" y="206822"/>
                  <a:pt x="263525" y="206822"/>
                </a:cubicBezTo>
                <a:cubicBezTo>
                  <a:pt x="260879" y="206822"/>
                  <a:pt x="258763" y="208409"/>
                  <a:pt x="257704" y="211054"/>
                </a:cubicBezTo>
                <a:lnTo>
                  <a:pt x="240242" y="256544"/>
                </a:lnTo>
                <a:lnTo>
                  <a:pt x="219075" y="210525"/>
                </a:lnTo>
                <a:cubicBezTo>
                  <a:pt x="218017" y="208409"/>
                  <a:pt x="215900" y="206822"/>
                  <a:pt x="213254" y="206822"/>
                </a:cubicBezTo>
                <a:lnTo>
                  <a:pt x="213254" y="206822"/>
                </a:lnTo>
                <a:lnTo>
                  <a:pt x="44450" y="206822"/>
                </a:lnTo>
                <a:cubicBezTo>
                  <a:pt x="26988" y="206822"/>
                  <a:pt x="12700" y="192540"/>
                  <a:pt x="12700" y="175085"/>
                </a:cubicBezTo>
                <a:lnTo>
                  <a:pt x="12700" y="44432"/>
                </a:lnTo>
                <a:cubicBezTo>
                  <a:pt x="12700" y="26977"/>
                  <a:pt x="26988" y="12695"/>
                  <a:pt x="44450" y="12695"/>
                </a:cubicBezTo>
                <a:lnTo>
                  <a:pt x="263525" y="12695"/>
                </a:lnTo>
                <a:cubicBezTo>
                  <a:pt x="280988" y="12695"/>
                  <a:pt x="295275" y="26977"/>
                  <a:pt x="295275" y="44432"/>
                </a:cubicBezTo>
                <a:lnTo>
                  <a:pt x="295275" y="175085"/>
                </a:lnTo>
                <a:close/>
                <a:moveTo>
                  <a:pt x="209550" y="68764"/>
                </a:moveTo>
                <a:cubicBezTo>
                  <a:pt x="207962" y="67707"/>
                  <a:pt x="206375" y="67178"/>
                  <a:pt x="204788" y="67707"/>
                </a:cubicBezTo>
                <a:lnTo>
                  <a:pt x="198438" y="68764"/>
                </a:lnTo>
                <a:lnTo>
                  <a:pt x="195792" y="53954"/>
                </a:lnTo>
                <a:cubicBezTo>
                  <a:pt x="195263" y="51838"/>
                  <a:pt x="194204" y="50251"/>
                  <a:pt x="192617" y="49722"/>
                </a:cubicBezTo>
                <a:cubicBezTo>
                  <a:pt x="191029" y="48664"/>
                  <a:pt x="188913" y="48664"/>
                  <a:pt x="187325" y="49722"/>
                </a:cubicBezTo>
                <a:lnTo>
                  <a:pt x="107950" y="85162"/>
                </a:lnTo>
                <a:lnTo>
                  <a:pt x="87842" y="88865"/>
                </a:lnTo>
                <a:cubicBezTo>
                  <a:pt x="84138" y="89394"/>
                  <a:pt x="82021" y="92567"/>
                  <a:pt x="82550" y="96270"/>
                </a:cubicBezTo>
                <a:lnTo>
                  <a:pt x="89958" y="138058"/>
                </a:lnTo>
                <a:cubicBezTo>
                  <a:pt x="90488" y="139645"/>
                  <a:pt x="91017" y="141232"/>
                  <a:pt x="92604" y="142289"/>
                </a:cubicBezTo>
                <a:cubicBezTo>
                  <a:pt x="93663" y="142818"/>
                  <a:pt x="94721" y="143347"/>
                  <a:pt x="96308" y="143347"/>
                </a:cubicBezTo>
                <a:cubicBezTo>
                  <a:pt x="96837" y="143347"/>
                  <a:pt x="96837" y="143347"/>
                  <a:pt x="97367" y="143347"/>
                </a:cubicBezTo>
                <a:lnTo>
                  <a:pt x="112183" y="140703"/>
                </a:lnTo>
                <a:lnTo>
                  <a:pt x="117475" y="169795"/>
                </a:lnTo>
                <a:cubicBezTo>
                  <a:pt x="118004" y="172969"/>
                  <a:pt x="120650" y="175085"/>
                  <a:pt x="123825" y="175085"/>
                </a:cubicBezTo>
                <a:cubicBezTo>
                  <a:pt x="124354" y="175085"/>
                  <a:pt x="124354" y="175085"/>
                  <a:pt x="124884" y="175085"/>
                </a:cubicBezTo>
                <a:cubicBezTo>
                  <a:pt x="128587" y="174556"/>
                  <a:pt x="130704" y="171382"/>
                  <a:pt x="130175" y="167679"/>
                </a:cubicBezTo>
                <a:lnTo>
                  <a:pt x="125413" y="140703"/>
                </a:lnTo>
                <a:lnTo>
                  <a:pt x="204788" y="145992"/>
                </a:lnTo>
                <a:cubicBezTo>
                  <a:pt x="204788" y="145992"/>
                  <a:pt x="205317" y="145992"/>
                  <a:pt x="205317" y="145992"/>
                </a:cubicBezTo>
                <a:cubicBezTo>
                  <a:pt x="206904" y="145992"/>
                  <a:pt x="209021" y="145463"/>
                  <a:pt x="210079" y="143876"/>
                </a:cubicBezTo>
                <a:cubicBezTo>
                  <a:pt x="211138" y="142289"/>
                  <a:pt x="212196" y="140703"/>
                  <a:pt x="211667" y="138587"/>
                </a:cubicBezTo>
                <a:lnTo>
                  <a:pt x="209021" y="123776"/>
                </a:lnTo>
                <a:lnTo>
                  <a:pt x="215371" y="122718"/>
                </a:lnTo>
                <a:cubicBezTo>
                  <a:pt x="216958" y="122189"/>
                  <a:pt x="218546" y="121660"/>
                  <a:pt x="219604" y="120073"/>
                </a:cubicBezTo>
                <a:cubicBezTo>
                  <a:pt x="222250" y="116370"/>
                  <a:pt x="228071" y="106320"/>
                  <a:pt x="225425" y="93096"/>
                </a:cubicBezTo>
                <a:cubicBezTo>
                  <a:pt x="222250" y="79344"/>
                  <a:pt x="213254" y="71409"/>
                  <a:pt x="209550" y="68764"/>
                </a:cubicBezTo>
                <a:close/>
                <a:moveTo>
                  <a:pt x="101071" y="129594"/>
                </a:moveTo>
                <a:lnTo>
                  <a:pt x="95779" y="99973"/>
                </a:lnTo>
                <a:lnTo>
                  <a:pt x="104246" y="98386"/>
                </a:lnTo>
                <a:lnTo>
                  <a:pt x="106892" y="113197"/>
                </a:lnTo>
                <a:lnTo>
                  <a:pt x="109538" y="128008"/>
                </a:lnTo>
                <a:lnTo>
                  <a:pt x="101071" y="129594"/>
                </a:lnTo>
                <a:close/>
                <a:moveTo>
                  <a:pt x="122767" y="126950"/>
                </a:moveTo>
                <a:lnTo>
                  <a:pt x="116946" y="94683"/>
                </a:lnTo>
                <a:lnTo>
                  <a:pt x="185208" y="64004"/>
                </a:lnTo>
                <a:lnTo>
                  <a:pt x="188913" y="83575"/>
                </a:lnTo>
                <a:lnTo>
                  <a:pt x="195263" y="119015"/>
                </a:lnTo>
                <a:cubicBezTo>
                  <a:pt x="195263" y="119015"/>
                  <a:pt x="195263" y="119015"/>
                  <a:pt x="195263" y="119015"/>
                </a:cubicBezTo>
                <a:lnTo>
                  <a:pt x="197379" y="132239"/>
                </a:lnTo>
                <a:lnTo>
                  <a:pt x="122767" y="126950"/>
                </a:lnTo>
                <a:close/>
                <a:moveTo>
                  <a:pt x="209550" y="110552"/>
                </a:moveTo>
                <a:lnTo>
                  <a:pt x="206375" y="111081"/>
                </a:lnTo>
                <a:lnTo>
                  <a:pt x="201083" y="81459"/>
                </a:lnTo>
                <a:lnTo>
                  <a:pt x="204259" y="80930"/>
                </a:lnTo>
                <a:cubicBezTo>
                  <a:pt x="206904" y="83046"/>
                  <a:pt x="210608" y="87807"/>
                  <a:pt x="212196" y="94683"/>
                </a:cubicBezTo>
                <a:cubicBezTo>
                  <a:pt x="213254" y="101560"/>
                  <a:pt x="211138" y="107378"/>
                  <a:pt x="209550" y="110552"/>
                </a:cubicBezTo>
                <a:close/>
              </a:path>
            </a:pathLst>
          </a:custGeom>
          <a:solidFill>
            <a:srgbClr val="000000"/>
          </a:solidFill>
          <a:ln w="5286" cap="flat">
            <a:noFill/>
            <a:prstDash val="solid"/>
            <a:miter/>
          </a:ln>
        </p:spPr>
        <p:txBody>
          <a:bodyPr rtlCol="0" anchor="ctr"/>
          <a:lstStyle/>
          <a:p>
            <a:pPr>
              <a:defRPr/>
            </a:pPr>
            <a:endParaRPr lang="es-MX"/>
          </a:p>
        </p:txBody>
      </p:sp>
      <p:sp>
        <p:nvSpPr>
          <p:cNvPr id="1595560028" name="Forma libre 17"/>
          <p:cNvSpPr/>
          <p:nvPr/>
        </p:nvSpPr>
        <p:spPr bwMode="auto">
          <a:xfrm>
            <a:off x="2351584" y="764704"/>
            <a:ext cx="468000" cy="360000"/>
          </a:xfrm>
          <a:custGeom>
            <a:avLst/>
            <a:gdLst>
              <a:gd name="connsiteX0" fmla="*/ 723941 w 736641"/>
              <a:gd name="connsiteY0" fmla="*/ 355525 h 736444"/>
              <a:gd name="connsiteX1" fmla="*/ 711240 w 736641"/>
              <a:gd name="connsiteY1" fmla="*/ 355525 h 736444"/>
              <a:gd name="connsiteX2" fmla="*/ 641386 w 736641"/>
              <a:gd name="connsiteY2" fmla="*/ 177762 h 736444"/>
              <a:gd name="connsiteX3" fmla="*/ 640117 w 736641"/>
              <a:gd name="connsiteY3" fmla="*/ 15237 h 736444"/>
              <a:gd name="connsiteX4" fmla="*/ 624876 w 736641"/>
              <a:gd name="connsiteY4" fmla="*/ 0 h 736444"/>
              <a:gd name="connsiteX5" fmla="*/ 111767 w 736641"/>
              <a:gd name="connsiteY5" fmla="*/ 0 h 736444"/>
              <a:gd name="connsiteX6" fmla="*/ 96526 w 736641"/>
              <a:gd name="connsiteY6" fmla="*/ 15237 h 736444"/>
              <a:gd name="connsiteX7" fmla="*/ 96526 w 736641"/>
              <a:gd name="connsiteY7" fmla="*/ 177762 h 736444"/>
              <a:gd name="connsiteX8" fmla="*/ 25401 w 736641"/>
              <a:gd name="connsiteY8" fmla="*/ 355525 h 736444"/>
              <a:gd name="connsiteX9" fmla="*/ 15241 w 736641"/>
              <a:gd name="connsiteY9" fmla="*/ 355525 h 736444"/>
              <a:gd name="connsiteX10" fmla="*/ 0 w 736641"/>
              <a:gd name="connsiteY10" fmla="*/ 370762 h 736444"/>
              <a:gd name="connsiteX11" fmla="*/ 113037 w 736641"/>
              <a:gd name="connsiteY11" fmla="*/ 483768 h 736444"/>
              <a:gd name="connsiteX12" fmla="*/ 226073 w 736641"/>
              <a:gd name="connsiteY12" fmla="*/ 370762 h 736444"/>
              <a:gd name="connsiteX13" fmla="*/ 210832 w 736641"/>
              <a:gd name="connsiteY13" fmla="*/ 355525 h 736444"/>
              <a:gd name="connsiteX14" fmla="*/ 198132 w 736641"/>
              <a:gd name="connsiteY14" fmla="*/ 355525 h 736444"/>
              <a:gd name="connsiteX15" fmla="*/ 128278 w 736641"/>
              <a:gd name="connsiteY15" fmla="*/ 177762 h 736444"/>
              <a:gd name="connsiteX16" fmla="*/ 128278 w 736641"/>
              <a:gd name="connsiteY16" fmla="*/ 30474 h 736444"/>
              <a:gd name="connsiteX17" fmla="*/ 356891 w 736641"/>
              <a:gd name="connsiteY17" fmla="*/ 30474 h 736444"/>
              <a:gd name="connsiteX18" fmla="*/ 356891 w 736641"/>
              <a:gd name="connsiteY18" fmla="*/ 707241 h 736444"/>
              <a:gd name="connsiteX19" fmla="*/ 223533 w 736641"/>
              <a:gd name="connsiteY19" fmla="*/ 707241 h 736444"/>
              <a:gd name="connsiteX20" fmla="*/ 208292 w 736641"/>
              <a:gd name="connsiteY20" fmla="*/ 722478 h 736444"/>
              <a:gd name="connsiteX21" fmla="*/ 223533 w 736641"/>
              <a:gd name="connsiteY21" fmla="*/ 737715 h 736444"/>
              <a:gd name="connsiteX22" fmla="*/ 518190 w 736641"/>
              <a:gd name="connsiteY22" fmla="*/ 737715 h 736444"/>
              <a:gd name="connsiteX23" fmla="*/ 533430 w 736641"/>
              <a:gd name="connsiteY23" fmla="*/ 722478 h 736444"/>
              <a:gd name="connsiteX24" fmla="*/ 518190 w 736641"/>
              <a:gd name="connsiteY24" fmla="*/ 707241 h 736444"/>
              <a:gd name="connsiteX25" fmla="*/ 386102 w 736641"/>
              <a:gd name="connsiteY25" fmla="*/ 707241 h 736444"/>
              <a:gd name="connsiteX26" fmla="*/ 386102 w 736641"/>
              <a:gd name="connsiteY26" fmla="*/ 30474 h 736444"/>
              <a:gd name="connsiteX27" fmla="*/ 610905 w 736641"/>
              <a:gd name="connsiteY27" fmla="*/ 30474 h 736444"/>
              <a:gd name="connsiteX28" fmla="*/ 612175 w 736641"/>
              <a:gd name="connsiteY28" fmla="*/ 177762 h 736444"/>
              <a:gd name="connsiteX29" fmla="*/ 541051 w 736641"/>
              <a:gd name="connsiteY29" fmla="*/ 355525 h 736444"/>
              <a:gd name="connsiteX30" fmla="*/ 530891 w 736641"/>
              <a:gd name="connsiteY30" fmla="*/ 355525 h 736444"/>
              <a:gd name="connsiteX31" fmla="*/ 515650 w 736641"/>
              <a:gd name="connsiteY31" fmla="*/ 370762 h 736444"/>
              <a:gd name="connsiteX32" fmla="*/ 628686 w 736641"/>
              <a:gd name="connsiteY32" fmla="*/ 483768 h 736444"/>
              <a:gd name="connsiteX33" fmla="*/ 741722 w 736641"/>
              <a:gd name="connsiteY33" fmla="*/ 370762 h 736444"/>
              <a:gd name="connsiteX34" fmla="*/ 723941 w 736641"/>
              <a:gd name="connsiteY34" fmla="*/ 355525 h 736444"/>
              <a:gd name="connsiteX35" fmla="*/ 111767 w 736641"/>
              <a:gd name="connsiteY35" fmla="*/ 452025 h 736444"/>
              <a:gd name="connsiteX36" fmla="*/ 31752 w 736641"/>
              <a:gd name="connsiteY36" fmla="*/ 384729 h 736444"/>
              <a:gd name="connsiteX37" fmla="*/ 193051 w 736641"/>
              <a:gd name="connsiteY37" fmla="*/ 384729 h 736444"/>
              <a:gd name="connsiteX38" fmla="*/ 111767 w 736641"/>
              <a:gd name="connsiteY38" fmla="*/ 452025 h 736444"/>
              <a:gd name="connsiteX39" fmla="*/ 58424 w 736641"/>
              <a:gd name="connsiteY39" fmla="*/ 355525 h 736444"/>
              <a:gd name="connsiteX40" fmla="*/ 113037 w 736641"/>
              <a:gd name="connsiteY40" fmla="*/ 220933 h 736444"/>
              <a:gd name="connsiteX41" fmla="*/ 165109 w 736641"/>
              <a:gd name="connsiteY41" fmla="*/ 355525 h 736444"/>
              <a:gd name="connsiteX42" fmla="*/ 58424 w 736641"/>
              <a:gd name="connsiteY42" fmla="*/ 355525 h 736444"/>
              <a:gd name="connsiteX43" fmla="*/ 627416 w 736641"/>
              <a:gd name="connsiteY43" fmla="*/ 220933 h 736444"/>
              <a:gd name="connsiteX44" fmla="*/ 679488 w 736641"/>
              <a:gd name="connsiteY44" fmla="*/ 355525 h 736444"/>
              <a:gd name="connsiteX45" fmla="*/ 572803 w 736641"/>
              <a:gd name="connsiteY45" fmla="*/ 355525 h 736444"/>
              <a:gd name="connsiteX46" fmla="*/ 627416 w 736641"/>
              <a:gd name="connsiteY46" fmla="*/ 220933 h 736444"/>
              <a:gd name="connsiteX47" fmla="*/ 627416 w 736641"/>
              <a:gd name="connsiteY47" fmla="*/ 452025 h 736444"/>
              <a:gd name="connsiteX48" fmla="*/ 547401 w 736641"/>
              <a:gd name="connsiteY48" fmla="*/ 384729 h 736444"/>
              <a:gd name="connsiteX49" fmla="*/ 708701 w 736641"/>
              <a:gd name="connsiteY49" fmla="*/ 384729 h 736444"/>
              <a:gd name="connsiteX50" fmla="*/ 627416 w 736641"/>
              <a:gd name="connsiteY50" fmla="*/ 452025 h 7364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736641" h="736444" fill="norm" stroke="1" extrusionOk="0">
                <a:moveTo>
                  <a:pt x="723941" y="355525"/>
                </a:moveTo>
                <a:lnTo>
                  <a:pt x="711240" y="355525"/>
                </a:lnTo>
                <a:lnTo>
                  <a:pt x="641386" y="177762"/>
                </a:lnTo>
                <a:lnTo>
                  <a:pt x="640117" y="15237"/>
                </a:lnTo>
                <a:cubicBezTo>
                  <a:pt x="640117" y="6348"/>
                  <a:pt x="633766" y="0"/>
                  <a:pt x="624876" y="0"/>
                </a:cubicBezTo>
                <a:lnTo>
                  <a:pt x="111767" y="0"/>
                </a:lnTo>
                <a:cubicBezTo>
                  <a:pt x="102876" y="0"/>
                  <a:pt x="96526" y="6348"/>
                  <a:pt x="96526" y="15237"/>
                </a:cubicBezTo>
                <a:lnTo>
                  <a:pt x="96526" y="177762"/>
                </a:lnTo>
                <a:lnTo>
                  <a:pt x="25401" y="355525"/>
                </a:lnTo>
                <a:lnTo>
                  <a:pt x="15241" y="355525"/>
                </a:lnTo>
                <a:cubicBezTo>
                  <a:pt x="6350" y="355525"/>
                  <a:pt x="0" y="361873"/>
                  <a:pt x="0" y="370762"/>
                </a:cubicBezTo>
                <a:cubicBezTo>
                  <a:pt x="0" y="432979"/>
                  <a:pt x="50803" y="483768"/>
                  <a:pt x="113037" y="483768"/>
                </a:cubicBezTo>
                <a:cubicBezTo>
                  <a:pt x="175271" y="483768"/>
                  <a:pt x="226073" y="432979"/>
                  <a:pt x="226073" y="370762"/>
                </a:cubicBezTo>
                <a:cubicBezTo>
                  <a:pt x="226073" y="361873"/>
                  <a:pt x="219723" y="355525"/>
                  <a:pt x="210832" y="355525"/>
                </a:cubicBezTo>
                <a:lnTo>
                  <a:pt x="198132" y="355525"/>
                </a:lnTo>
                <a:lnTo>
                  <a:pt x="128278" y="177762"/>
                </a:lnTo>
                <a:lnTo>
                  <a:pt x="128278" y="30474"/>
                </a:lnTo>
                <a:lnTo>
                  <a:pt x="356891" y="30474"/>
                </a:lnTo>
                <a:lnTo>
                  <a:pt x="356891" y="707241"/>
                </a:lnTo>
                <a:lnTo>
                  <a:pt x="223533" y="707241"/>
                </a:lnTo>
                <a:cubicBezTo>
                  <a:pt x="214642" y="707241"/>
                  <a:pt x="208292" y="713589"/>
                  <a:pt x="208292" y="722478"/>
                </a:cubicBezTo>
                <a:cubicBezTo>
                  <a:pt x="208292" y="731366"/>
                  <a:pt x="214642" y="737715"/>
                  <a:pt x="223533" y="737715"/>
                </a:cubicBezTo>
                <a:lnTo>
                  <a:pt x="518190" y="737715"/>
                </a:lnTo>
                <a:cubicBezTo>
                  <a:pt x="527080" y="737715"/>
                  <a:pt x="533430" y="731366"/>
                  <a:pt x="533430" y="722478"/>
                </a:cubicBezTo>
                <a:cubicBezTo>
                  <a:pt x="533430" y="713589"/>
                  <a:pt x="527080" y="707241"/>
                  <a:pt x="518190" y="707241"/>
                </a:cubicBezTo>
                <a:lnTo>
                  <a:pt x="386102" y="707241"/>
                </a:lnTo>
                <a:lnTo>
                  <a:pt x="386102" y="30474"/>
                </a:lnTo>
                <a:lnTo>
                  <a:pt x="610905" y="30474"/>
                </a:lnTo>
                <a:lnTo>
                  <a:pt x="612175" y="177762"/>
                </a:lnTo>
                <a:lnTo>
                  <a:pt x="541051" y="355525"/>
                </a:lnTo>
                <a:lnTo>
                  <a:pt x="530891" y="355525"/>
                </a:lnTo>
                <a:cubicBezTo>
                  <a:pt x="522000" y="355525"/>
                  <a:pt x="515650" y="361873"/>
                  <a:pt x="515650" y="370762"/>
                </a:cubicBezTo>
                <a:cubicBezTo>
                  <a:pt x="515650" y="432979"/>
                  <a:pt x="566453" y="483768"/>
                  <a:pt x="628686" y="483768"/>
                </a:cubicBezTo>
                <a:cubicBezTo>
                  <a:pt x="690919" y="483768"/>
                  <a:pt x="741722" y="432979"/>
                  <a:pt x="741722" y="370762"/>
                </a:cubicBezTo>
                <a:cubicBezTo>
                  <a:pt x="739182" y="361873"/>
                  <a:pt x="732832" y="355525"/>
                  <a:pt x="723941" y="355525"/>
                </a:cubicBezTo>
                <a:close/>
                <a:moveTo>
                  <a:pt x="111767" y="452025"/>
                </a:moveTo>
                <a:cubicBezTo>
                  <a:pt x="71124" y="452025"/>
                  <a:pt x="38102" y="422821"/>
                  <a:pt x="31752" y="384729"/>
                </a:cubicBezTo>
                <a:lnTo>
                  <a:pt x="193051" y="384729"/>
                </a:lnTo>
                <a:cubicBezTo>
                  <a:pt x="185431" y="422821"/>
                  <a:pt x="152409" y="452025"/>
                  <a:pt x="111767" y="452025"/>
                </a:cubicBezTo>
                <a:close/>
                <a:moveTo>
                  <a:pt x="58424" y="355525"/>
                </a:moveTo>
                <a:lnTo>
                  <a:pt x="113037" y="220933"/>
                </a:lnTo>
                <a:lnTo>
                  <a:pt x="165109" y="355525"/>
                </a:lnTo>
                <a:lnTo>
                  <a:pt x="58424" y="355525"/>
                </a:lnTo>
                <a:close/>
                <a:moveTo>
                  <a:pt x="627416" y="220933"/>
                </a:moveTo>
                <a:lnTo>
                  <a:pt x="679488" y="355525"/>
                </a:lnTo>
                <a:lnTo>
                  <a:pt x="572803" y="355525"/>
                </a:lnTo>
                <a:lnTo>
                  <a:pt x="627416" y="220933"/>
                </a:lnTo>
                <a:close/>
                <a:moveTo>
                  <a:pt x="627416" y="452025"/>
                </a:moveTo>
                <a:cubicBezTo>
                  <a:pt x="586773" y="452025"/>
                  <a:pt x="553752" y="422821"/>
                  <a:pt x="547401" y="384729"/>
                </a:cubicBezTo>
                <a:lnTo>
                  <a:pt x="708701" y="384729"/>
                </a:lnTo>
                <a:cubicBezTo>
                  <a:pt x="701080" y="422821"/>
                  <a:pt x="666788" y="452025"/>
                  <a:pt x="627416" y="452025"/>
                </a:cubicBezTo>
                <a:close/>
              </a:path>
            </a:pathLst>
          </a:custGeom>
          <a:solidFill>
            <a:srgbClr val="231F20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>
              <a:defRPr/>
            </a:pPr>
            <a:endParaRPr lang="es-MX"/>
          </a:p>
        </p:txBody>
      </p:sp>
      <p:sp>
        <p:nvSpPr>
          <p:cNvPr id="1803149050" name="Forma libre 61"/>
          <p:cNvSpPr/>
          <p:nvPr/>
        </p:nvSpPr>
        <p:spPr bwMode="auto">
          <a:xfrm>
            <a:off x="3359752" y="1916832"/>
            <a:ext cx="504000" cy="504000"/>
          </a:xfrm>
          <a:custGeom>
            <a:avLst/>
            <a:gdLst>
              <a:gd name="connsiteX0" fmla="*/ 514617 w 723940"/>
              <a:gd name="connsiteY0" fmla="*/ 456787 h 723747"/>
              <a:gd name="connsiteX1" fmla="*/ 529858 w 723940"/>
              <a:gd name="connsiteY1" fmla="*/ 446628 h 723747"/>
              <a:gd name="connsiteX2" fmla="*/ 542558 w 723940"/>
              <a:gd name="connsiteY2" fmla="*/ 411077 h 723747"/>
              <a:gd name="connsiteX3" fmla="*/ 536208 w 723940"/>
              <a:gd name="connsiteY3" fmla="*/ 393300 h 723747"/>
              <a:gd name="connsiteX4" fmla="*/ 513348 w 723940"/>
              <a:gd name="connsiteY4" fmla="*/ 378062 h 723747"/>
              <a:gd name="connsiteX5" fmla="*/ 510807 w 723940"/>
              <a:gd name="connsiteY5" fmla="*/ 348859 h 723747"/>
              <a:gd name="connsiteX6" fmla="*/ 534938 w 723940"/>
              <a:gd name="connsiteY6" fmla="*/ 331083 h 723747"/>
              <a:gd name="connsiteX7" fmla="*/ 538749 w 723940"/>
              <a:gd name="connsiteY7" fmla="*/ 312037 h 723747"/>
              <a:gd name="connsiteX8" fmla="*/ 520968 w 723940"/>
              <a:gd name="connsiteY8" fmla="*/ 279024 h 723747"/>
              <a:gd name="connsiteX9" fmla="*/ 505726 w 723940"/>
              <a:gd name="connsiteY9" fmla="*/ 271406 h 723747"/>
              <a:gd name="connsiteX10" fmla="*/ 475245 w 723940"/>
              <a:gd name="connsiteY10" fmla="*/ 273945 h 723747"/>
              <a:gd name="connsiteX11" fmla="*/ 457464 w 723940"/>
              <a:gd name="connsiteY11" fmla="*/ 254899 h 723747"/>
              <a:gd name="connsiteX12" fmla="*/ 458734 w 723940"/>
              <a:gd name="connsiteY12" fmla="*/ 228235 h 723747"/>
              <a:gd name="connsiteX13" fmla="*/ 448573 w 723940"/>
              <a:gd name="connsiteY13" fmla="*/ 212997 h 723747"/>
              <a:gd name="connsiteX14" fmla="*/ 413012 w 723940"/>
              <a:gd name="connsiteY14" fmla="*/ 201571 h 723747"/>
              <a:gd name="connsiteX15" fmla="*/ 395230 w 723940"/>
              <a:gd name="connsiteY15" fmla="*/ 207919 h 723747"/>
              <a:gd name="connsiteX16" fmla="*/ 382530 w 723940"/>
              <a:gd name="connsiteY16" fmla="*/ 226965 h 723747"/>
              <a:gd name="connsiteX17" fmla="*/ 352048 w 723940"/>
              <a:gd name="connsiteY17" fmla="*/ 226965 h 723747"/>
              <a:gd name="connsiteX18" fmla="*/ 335537 w 723940"/>
              <a:gd name="connsiteY18" fmla="*/ 207919 h 723747"/>
              <a:gd name="connsiteX19" fmla="*/ 317756 w 723940"/>
              <a:gd name="connsiteY19" fmla="*/ 204110 h 723747"/>
              <a:gd name="connsiteX20" fmla="*/ 283464 w 723940"/>
              <a:gd name="connsiteY20" fmla="*/ 220617 h 723747"/>
              <a:gd name="connsiteX21" fmla="*/ 274574 w 723940"/>
              <a:gd name="connsiteY21" fmla="*/ 237122 h 723747"/>
              <a:gd name="connsiteX22" fmla="*/ 279654 w 723940"/>
              <a:gd name="connsiteY22" fmla="*/ 265057 h 723747"/>
              <a:gd name="connsiteX23" fmla="*/ 260603 w 723940"/>
              <a:gd name="connsiteY23" fmla="*/ 284103 h 723747"/>
              <a:gd name="connsiteX24" fmla="*/ 231391 w 723940"/>
              <a:gd name="connsiteY24" fmla="*/ 281563 h 723747"/>
              <a:gd name="connsiteX25" fmla="*/ 216151 w 723940"/>
              <a:gd name="connsiteY25" fmla="*/ 291721 h 723747"/>
              <a:gd name="connsiteX26" fmla="*/ 203450 w 723940"/>
              <a:gd name="connsiteY26" fmla="*/ 326004 h 723747"/>
              <a:gd name="connsiteX27" fmla="*/ 208530 w 723940"/>
              <a:gd name="connsiteY27" fmla="*/ 343780 h 723747"/>
              <a:gd name="connsiteX28" fmla="*/ 232661 w 723940"/>
              <a:gd name="connsiteY28" fmla="*/ 361557 h 723747"/>
              <a:gd name="connsiteX29" fmla="*/ 232661 w 723940"/>
              <a:gd name="connsiteY29" fmla="*/ 385682 h 723747"/>
              <a:gd name="connsiteX30" fmla="*/ 208530 w 723940"/>
              <a:gd name="connsiteY30" fmla="*/ 408536 h 723747"/>
              <a:gd name="connsiteX31" fmla="*/ 204720 w 723940"/>
              <a:gd name="connsiteY31" fmla="*/ 426313 h 723747"/>
              <a:gd name="connsiteX32" fmla="*/ 222501 w 723940"/>
              <a:gd name="connsiteY32" fmla="*/ 460595 h 723747"/>
              <a:gd name="connsiteX33" fmla="*/ 239012 w 723940"/>
              <a:gd name="connsiteY33" fmla="*/ 468215 h 723747"/>
              <a:gd name="connsiteX34" fmla="*/ 266953 w 723940"/>
              <a:gd name="connsiteY34" fmla="*/ 463135 h 723747"/>
              <a:gd name="connsiteX35" fmla="*/ 284734 w 723940"/>
              <a:gd name="connsiteY35" fmla="*/ 480912 h 723747"/>
              <a:gd name="connsiteX36" fmla="*/ 282194 w 723940"/>
              <a:gd name="connsiteY36" fmla="*/ 508845 h 723747"/>
              <a:gd name="connsiteX37" fmla="*/ 292355 w 723940"/>
              <a:gd name="connsiteY37" fmla="*/ 524082 h 723747"/>
              <a:gd name="connsiteX38" fmla="*/ 329186 w 723940"/>
              <a:gd name="connsiteY38" fmla="*/ 536779 h 723747"/>
              <a:gd name="connsiteX39" fmla="*/ 334267 w 723940"/>
              <a:gd name="connsiteY39" fmla="*/ 538050 h 723747"/>
              <a:gd name="connsiteX40" fmla="*/ 346968 w 723940"/>
              <a:gd name="connsiteY40" fmla="*/ 531701 h 723747"/>
              <a:gd name="connsiteX41" fmla="*/ 362209 w 723940"/>
              <a:gd name="connsiteY41" fmla="*/ 508845 h 723747"/>
              <a:gd name="connsiteX42" fmla="*/ 390150 w 723940"/>
              <a:gd name="connsiteY42" fmla="*/ 511384 h 723747"/>
              <a:gd name="connsiteX43" fmla="*/ 407931 w 723940"/>
              <a:gd name="connsiteY43" fmla="*/ 531701 h 723747"/>
              <a:gd name="connsiteX44" fmla="*/ 425712 w 723940"/>
              <a:gd name="connsiteY44" fmla="*/ 535509 h 723747"/>
              <a:gd name="connsiteX45" fmla="*/ 461273 w 723940"/>
              <a:gd name="connsiteY45" fmla="*/ 520273 h 723747"/>
              <a:gd name="connsiteX46" fmla="*/ 470165 w 723940"/>
              <a:gd name="connsiteY46" fmla="*/ 503766 h 723747"/>
              <a:gd name="connsiteX47" fmla="*/ 466354 w 723940"/>
              <a:gd name="connsiteY47" fmla="*/ 474563 h 723747"/>
              <a:gd name="connsiteX48" fmla="*/ 486675 w 723940"/>
              <a:gd name="connsiteY48" fmla="*/ 456787 h 723747"/>
              <a:gd name="connsiteX49" fmla="*/ 514617 w 723940"/>
              <a:gd name="connsiteY49" fmla="*/ 456787 h 723747"/>
              <a:gd name="connsiteX50" fmla="*/ 471435 w 723940"/>
              <a:gd name="connsiteY50" fmla="*/ 428852 h 723747"/>
              <a:gd name="connsiteX51" fmla="*/ 439683 w 723940"/>
              <a:gd name="connsiteY51" fmla="*/ 455517 h 723747"/>
              <a:gd name="connsiteX52" fmla="*/ 434602 w 723940"/>
              <a:gd name="connsiteY52" fmla="*/ 469484 h 723747"/>
              <a:gd name="connsiteX53" fmla="*/ 438413 w 723940"/>
              <a:gd name="connsiteY53" fmla="*/ 496148 h 723747"/>
              <a:gd name="connsiteX54" fmla="*/ 424443 w 723940"/>
              <a:gd name="connsiteY54" fmla="*/ 502497 h 723747"/>
              <a:gd name="connsiteX55" fmla="*/ 410471 w 723940"/>
              <a:gd name="connsiteY55" fmla="*/ 485990 h 723747"/>
              <a:gd name="connsiteX56" fmla="*/ 400311 w 723940"/>
              <a:gd name="connsiteY56" fmla="*/ 480912 h 723747"/>
              <a:gd name="connsiteX57" fmla="*/ 357128 w 723940"/>
              <a:gd name="connsiteY57" fmla="*/ 477102 h 723747"/>
              <a:gd name="connsiteX58" fmla="*/ 343158 w 723940"/>
              <a:gd name="connsiteY58" fmla="*/ 483451 h 723747"/>
              <a:gd name="connsiteX59" fmla="*/ 329186 w 723940"/>
              <a:gd name="connsiteY59" fmla="*/ 503766 h 723747"/>
              <a:gd name="connsiteX60" fmla="*/ 315216 w 723940"/>
              <a:gd name="connsiteY60" fmla="*/ 498687 h 723747"/>
              <a:gd name="connsiteX61" fmla="*/ 317756 w 723940"/>
              <a:gd name="connsiteY61" fmla="*/ 475833 h 723747"/>
              <a:gd name="connsiteX62" fmla="*/ 313945 w 723940"/>
              <a:gd name="connsiteY62" fmla="*/ 464405 h 723747"/>
              <a:gd name="connsiteX63" fmla="*/ 284734 w 723940"/>
              <a:gd name="connsiteY63" fmla="*/ 435200 h 723747"/>
              <a:gd name="connsiteX64" fmla="*/ 270763 w 723940"/>
              <a:gd name="connsiteY64" fmla="*/ 431392 h 723747"/>
              <a:gd name="connsiteX65" fmla="*/ 245362 w 723940"/>
              <a:gd name="connsiteY65" fmla="*/ 436471 h 723747"/>
              <a:gd name="connsiteX66" fmla="*/ 237741 w 723940"/>
              <a:gd name="connsiteY66" fmla="*/ 422503 h 723747"/>
              <a:gd name="connsiteX67" fmla="*/ 258063 w 723940"/>
              <a:gd name="connsiteY67" fmla="*/ 403457 h 723747"/>
              <a:gd name="connsiteX68" fmla="*/ 263143 w 723940"/>
              <a:gd name="connsiteY68" fmla="*/ 392031 h 723747"/>
              <a:gd name="connsiteX69" fmla="*/ 263143 w 723940"/>
              <a:gd name="connsiteY69" fmla="*/ 353939 h 723747"/>
              <a:gd name="connsiteX70" fmla="*/ 256792 w 723940"/>
              <a:gd name="connsiteY70" fmla="*/ 341241 h 723747"/>
              <a:gd name="connsiteX71" fmla="*/ 235202 w 723940"/>
              <a:gd name="connsiteY71" fmla="*/ 326004 h 723747"/>
              <a:gd name="connsiteX72" fmla="*/ 240281 w 723940"/>
              <a:gd name="connsiteY72" fmla="*/ 313306 h 723747"/>
              <a:gd name="connsiteX73" fmla="*/ 265683 w 723940"/>
              <a:gd name="connsiteY73" fmla="*/ 314576 h 723747"/>
              <a:gd name="connsiteX74" fmla="*/ 277114 w 723940"/>
              <a:gd name="connsiteY74" fmla="*/ 310767 h 723747"/>
              <a:gd name="connsiteX75" fmla="*/ 306325 w 723940"/>
              <a:gd name="connsiteY75" fmla="*/ 281563 h 723747"/>
              <a:gd name="connsiteX76" fmla="*/ 310135 w 723940"/>
              <a:gd name="connsiteY76" fmla="*/ 267596 h 723747"/>
              <a:gd name="connsiteX77" fmla="*/ 306325 w 723940"/>
              <a:gd name="connsiteY77" fmla="*/ 243471 h 723747"/>
              <a:gd name="connsiteX78" fmla="*/ 320296 w 723940"/>
              <a:gd name="connsiteY78" fmla="*/ 237122 h 723747"/>
              <a:gd name="connsiteX79" fmla="*/ 334267 w 723940"/>
              <a:gd name="connsiteY79" fmla="*/ 253630 h 723747"/>
              <a:gd name="connsiteX80" fmla="*/ 345697 w 723940"/>
              <a:gd name="connsiteY80" fmla="*/ 258709 h 723747"/>
              <a:gd name="connsiteX81" fmla="*/ 391420 w 723940"/>
              <a:gd name="connsiteY81" fmla="*/ 258709 h 723747"/>
              <a:gd name="connsiteX82" fmla="*/ 404120 w 723940"/>
              <a:gd name="connsiteY82" fmla="*/ 252360 h 723747"/>
              <a:gd name="connsiteX83" fmla="*/ 415551 w 723940"/>
              <a:gd name="connsiteY83" fmla="*/ 235853 h 723747"/>
              <a:gd name="connsiteX84" fmla="*/ 428252 w 723940"/>
              <a:gd name="connsiteY84" fmla="*/ 240932 h 723747"/>
              <a:gd name="connsiteX85" fmla="*/ 426982 w 723940"/>
              <a:gd name="connsiteY85" fmla="*/ 262517 h 723747"/>
              <a:gd name="connsiteX86" fmla="*/ 430793 w 723940"/>
              <a:gd name="connsiteY86" fmla="*/ 273945 h 723747"/>
              <a:gd name="connsiteX87" fmla="*/ 458734 w 723940"/>
              <a:gd name="connsiteY87" fmla="*/ 303149 h 723747"/>
              <a:gd name="connsiteX88" fmla="*/ 471435 w 723940"/>
              <a:gd name="connsiteY88" fmla="*/ 308227 h 723747"/>
              <a:gd name="connsiteX89" fmla="*/ 499376 w 723940"/>
              <a:gd name="connsiteY89" fmla="*/ 305688 h 723747"/>
              <a:gd name="connsiteX90" fmla="*/ 505726 w 723940"/>
              <a:gd name="connsiteY90" fmla="*/ 318386 h 723747"/>
              <a:gd name="connsiteX91" fmla="*/ 485405 w 723940"/>
              <a:gd name="connsiteY91" fmla="*/ 332352 h 723747"/>
              <a:gd name="connsiteX92" fmla="*/ 479055 w 723940"/>
              <a:gd name="connsiteY92" fmla="*/ 346319 h 723747"/>
              <a:gd name="connsiteX93" fmla="*/ 482866 w 723940"/>
              <a:gd name="connsiteY93" fmla="*/ 390760 h 723747"/>
              <a:gd name="connsiteX94" fmla="*/ 489216 w 723940"/>
              <a:gd name="connsiteY94" fmla="*/ 402188 h 723747"/>
              <a:gd name="connsiteX95" fmla="*/ 508267 w 723940"/>
              <a:gd name="connsiteY95" fmla="*/ 414885 h 723747"/>
              <a:gd name="connsiteX96" fmla="*/ 503186 w 723940"/>
              <a:gd name="connsiteY96" fmla="*/ 428852 h 723747"/>
              <a:gd name="connsiteX97" fmla="*/ 480325 w 723940"/>
              <a:gd name="connsiteY97" fmla="*/ 427582 h 723747"/>
              <a:gd name="connsiteX98" fmla="*/ 471435 w 723940"/>
              <a:gd name="connsiteY98" fmla="*/ 428852 h 723747"/>
              <a:gd name="connsiteX99" fmla="*/ 368559 w 723940"/>
              <a:gd name="connsiteY99" fmla="*/ 281563 h 723747"/>
              <a:gd name="connsiteX100" fmla="*/ 307595 w 723940"/>
              <a:gd name="connsiteY100" fmla="*/ 310767 h 723747"/>
              <a:gd name="connsiteX101" fmla="*/ 284734 w 723940"/>
              <a:gd name="connsiteY101" fmla="*/ 374254 h 723747"/>
              <a:gd name="connsiteX102" fmla="*/ 313945 w 723940"/>
              <a:gd name="connsiteY102" fmla="*/ 435200 h 723747"/>
              <a:gd name="connsiteX103" fmla="*/ 372369 w 723940"/>
              <a:gd name="connsiteY103" fmla="*/ 458056 h 723747"/>
              <a:gd name="connsiteX104" fmla="*/ 377449 w 723940"/>
              <a:gd name="connsiteY104" fmla="*/ 458056 h 723747"/>
              <a:gd name="connsiteX105" fmla="*/ 438413 w 723940"/>
              <a:gd name="connsiteY105" fmla="*/ 428852 h 723747"/>
              <a:gd name="connsiteX106" fmla="*/ 461273 w 723940"/>
              <a:gd name="connsiteY106" fmla="*/ 365365 h 723747"/>
              <a:gd name="connsiteX107" fmla="*/ 432063 w 723940"/>
              <a:gd name="connsiteY107" fmla="*/ 304419 h 723747"/>
              <a:gd name="connsiteX108" fmla="*/ 368559 w 723940"/>
              <a:gd name="connsiteY108" fmla="*/ 281563 h 723747"/>
              <a:gd name="connsiteX109" fmla="*/ 416821 w 723940"/>
              <a:gd name="connsiteY109" fmla="*/ 408536 h 723747"/>
              <a:gd name="connsiteX110" fmla="*/ 377449 w 723940"/>
              <a:gd name="connsiteY110" fmla="*/ 427582 h 723747"/>
              <a:gd name="connsiteX111" fmla="*/ 335537 w 723940"/>
              <a:gd name="connsiteY111" fmla="*/ 412346 h 723747"/>
              <a:gd name="connsiteX112" fmla="*/ 316486 w 723940"/>
              <a:gd name="connsiteY112" fmla="*/ 372985 h 723747"/>
              <a:gd name="connsiteX113" fmla="*/ 331727 w 723940"/>
              <a:gd name="connsiteY113" fmla="*/ 331083 h 723747"/>
              <a:gd name="connsiteX114" fmla="*/ 371099 w 723940"/>
              <a:gd name="connsiteY114" fmla="*/ 312037 h 723747"/>
              <a:gd name="connsiteX115" fmla="*/ 373639 w 723940"/>
              <a:gd name="connsiteY115" fmla="*/ 312037 h 723747"/>
              <a:gd name="connsiteX116" fmla="*/ 411742 w 723940"/>
              <a:gd name="connsiteY116" fmla="*/ 327273 h 723747"/>
              <a:gd name="connsiteX117" fmla="*/ 430793 w 723940"/>
              <a:gd name="connsiteY117" fmla="*/ 366636 h 723747"/>
              <a:gd name="connsiteX118" fmla="*/ 416821 w 723940"/>
              <a:gd name="connsiteY118" fmla="*/ 408536 h 723747"/>
              <a:gd name="connsiteX119" fmla="*/ 179318 w 723940"/>
              <a:gd name="connsiteY119" fmla="*/ 385682 h 723747"/>
              <a:gd name="connsiteX120" fmla="*/ 194559 w 723940"/>
              <a:gd name="connsiteY120" fmla="*/ 370444 h 723747"/>
              <a:gd name="connsiteX121" fmla="*/ 179318 w 723940"/>
              <a:gd name="connsiteY121" fmla="*/ 355208 h 723747"/>
              <a:gd name="connsiteX122" fmla="*/ 108194 w 723940"/>
              <a:gd name="connsiteY122" fmla="*/ 355208 h 723747"/>
              <a:gd name="connsiteX123" fmla="*/ 108194 w 723940"/>
              <a:gd name="connsiteY123" fmla="*/ 355208 h 723747"/>
              <a:gd name="connsiteX124" fmla="*/ 89143 w 723940"/>
              <a:gd name="connsiteY124" fmla="*/ 326004 h 723747"/>
              <a:gd name="connsiteX125" fmla="*/ 11668 w 723940"/>
              <a:gd name="connsiteY125" fmla="*/ 336162 h 723747"/>
              <a:gd name="connsiteX126" fmla="*/ 238 w 723940"/>
              <a:gd name="connsiteY126" fmla="*/ 376793 h 723747"/>
              <a:gd name="connsiteX127" fmla="*/ 21829 w 723940"/>
              <a:gd name="connsiteY127" fmla="*/ 413615 h 723747"/>
              <a:gd name="connsiteX128" fmla="*/ 56121 w 723940"/>
              <a:gd name="connsiteY128" fmla="*/ 425043 h 723747"/>
              <a:gd name="connsiteX129" fmla="*/ 100574 w 723940"/>
              <a:gd name="connsiteY129" fmla="*/ 403457 h 723747"/>
              <a:gd name="connsiteX130" fmla="*/ 100574 w 723940"/>
              <a:gd name="connsiteY130" fmla="*/ 403457 h 723747"/>
              <a:gd name="connsiteX131" fmla="*/ 109464 w 723940"/>
              <a:gd name="connsiteY131" fmla="*/ 384411 h 723747"/>
              <a:gd name="connsiteX132" fmla="*/ 109464 w 723940"/>
              <a:gd name="connsiteY132" fmla="*/ 384411 h 723747"/>
              <a:gd name="connsiteX133" fmla="*/ 179318 w 723940"/>
              <a:gd name="connsiteY133" fmla="*/ 384411 h 723747"/>
              <a:gd name="connsiteX134" fmla="*/ 73902 w 723940"/>
              <a:gd name="connsiteY134" fmla="*/ 385682 h 723747"/>
              <a:gd name="connsiteX135" fmla="*/ 38340 w 723940"/>
              <a:gd name="connsiteY135" fmla="*/ 390760 h 723747"/>
              <a:gd name="connsiteX136" fmla="*/ 28179 w 723940"/>
              <a:gd name="connsiteY136" fmla="*/ 374254 h 723747"/>
              <a:gd name="connsiteX137" fmla="*/ 33260 w 723940"/>
              <a:gd name="connsiteY137" fmla="*/ 355208 h 723747"/>
              <a:gd name="connsiteX138" fmla="*/ 53581 w 723940"/>
              <a:gd name="connsiteY138" fmla="*/ 345050 h 723747"/>
              <a:gd name="connsiteX139" fmla="*/ 68822 w 723940"/>
              <a:gd name="connsiteY139" fmla="*/ 350129 h 723747"/>
              <a:gd name="connsiteX140" fmla="*/ 78982 w 723940"/>
              <a:gd name="connsiteY140" fmla="*/ 366636 h 723747"/>
              <a:gd name="connsiteX141" fmla="*/ 73902 w 723940"/>
              <a:gd name="connsiteY141" fmla="*/ 385682 h 723747"/>
              <a:gd name="connsiteX142" fmla="*/ 501917 w 723940"/>
              <a:gd name="connsiteY142" fmla="*/ 256168 h 723747"/>
              <a:gd name="connsiteX143" fmla="*/ 512076 w 723940"/>
              <a:gd name="connsiteY143" fmla="*/ 252360 h 723747"/>
              <a:gd name="connsiteX144" fmla="*/ 552720 w 723940"/>
              <a:gd name="connsiteY144" fmla="*/ 211728 h 723747"/>
              <a:gd name="connsiteX145" fmla="*/ 579391 w 723940"/>
              <a:gd name="connsiteY145" fmla="*/ 219346 h 723747"/>
              <a:gd name="connsiteX146" fmla="*/ 618763 w 723940"/>
              <a:gd name="connsiteY146" fmla="*/ 202840 h 723747"/>
              <a:gd name="connsiteX147" fmla="*/ 618763 w 723940"/>
              <a:gd name="connsiteY147" fmla="*/ 124116 h 723747"/>
              <a:gd name="connsiteX148" fmla="*/ 540019 w 723940"/>
              <a:gd name="connsiteY148" fmla="*/ 124116 h 723747"/>
              <a:gd name="connsiteX149" fmla="*/ 531127 w 723940"/>
              <a:gd name="connsiteY149" fmla="*/ 190143 h 723747"/>
              <a:gd name="connsiteX150" fmla="*/ 490486 w 723940"/>
              <a:gd name="connsiteY150" fmla="*/ 230774 h 723747"/>
              <a:gd name="connsiteX151" fmla="*/ 490486 w 723940"/>
              <a:gd name="connsiteY151" fmla="*/ 252360 h 723747"/>
              <a:gd name="connsiteX152" fmla="*/ 501917 w 723940"/>
              <a:gd name="connsiteY152" fmla="*/ 256168 h 723747"/>
              <a:gd name="connsiteX153" fmla="*/ 562879 w 723940"/>
              <a:gd name="connsiteY153" fmla="*/ 144433 h 723747"/>
              <a:gd name="connsiteX154" fmla="*/ 580661 w 723940"/>
              <a:gd name="connsiteY154" fmla="*/ 136813 h 723747"/>
              <a:gd name="connsiteX155" fmla="*/ 598442 w 723940"/>
              <a:gd name="connsiteY155" fmla="*/ 144433 h 723747"/>
              <a:gd name="connsiteX156" fmla="*/ 606062 w 723940"/>
              <a:gd name="connsiteY156" fmla="*/ 162208 h 723747"/>
              <a:gd name="connsiteX157" fmla="*/ 598442 w 723940"/>
              <a:gd name="connsiteY157" fmla="*/ 179984 h 723747"/>
              <a:gd name="connsiteX158" fmla="*/ 562879 w 723940"/>
              <a:gd name="connsiteY158" fmla="*/ 179984 h 723747"/>
              <a:gd name="connsiteX159" fmla="*/ 562879 w 723940"/>
              <a:gd name="connsiteY159" fmla="*/ 179984 h 723747"/>
              <a:gd name="connsiteX160" fmla="*/ 562879 w 723940"/>
              <a:gd name="connsiteY160" fmla="*/ 179984 h 723747"/>
              <a:gd name="connsiteX161" fmla="*/ 555259 w 723940"/>
              <a:gd name="connsiteY161" fmla="*/ 162208 h 723747"/>
              <a:gd name="connsiteX162" fmla="*/ 562879 w 723940"/>
              <a:gd name="connsiteY162" fmla="*/ 144433 h 723747"/>
              <a:gd name="connsiteX163" fmla="*/ 236471 w 723940"/>
              <a:gd name="connsiteY163" fmla="*/ 484720 h 723747"/>
              <a:gd name="connsiteX164" fmla="*/ 193289 w 723940"/>
              <a:gd name="connsiteY164" fmla="*/ 527891 h 723747"/>
              <a:gd name="connsiteX165" fmla="*/ 123435 w 723940"/>
              <a:gd name="connsiteY165" fmla="*/ 543128 h 723747"/>
              <a:gd name="connsiteX166" fmla="*/ 133596 w 723940"/>
              <a:gd name="connsiteY166" fmla="*/ 620582 h 723747"/>
              <a:gd name="connsiteX167" fmla="*/ 167887 w 723940"/>
              <a:gd name="connsiteY167" fmla="*/ 632009 h 723747"/>
              <a:gd name="connsiteX168" fmla="*/ 175508 w 723940"/>
              <a:gd name="connsiteY168" fmla="*/ 632009 h 723747"/>
              <a:gd name="connsiteX169" fmla="*/ 212340 w 723940"/>
              <a:gd name="connsiteY169" fmla="*/ 610424 h 723747"/>
              <a:gd name="connsiteX170" fmla="*/ 212340 w 723940"/>
              <a:gd name="connsiteY170" fmla="*/ 610424 h 723747"/>
              <a:gd name="connsiteX171" fmla="*/ 223771 w 723940"/>
              <a:gd name="connsiteY171" fmla="*/ 569793 h 723747"/>
              <a:gd name="connsiteX172" fmla="*/ 216151 w 723940"/>
              <a:gd name="connsiteY172" fmla="*/ 549476 h 723747"/>
              <a:gd name="connsiteX173" fmla="*/ 259332 w 723940"/>
              <a:gd name="connsiteY173" fmla="*/ 506307 h 723747"/>
              <a:gd name="connsiteX174" fmla="*/ 259332 w 723940"/>
              <a:gd name="connsiteY174" fmla="*/ 484720 h 723747"/>
              <a:gd name="connsiteX175" fmla="*/ 236471 w 723940"/>
              <a:gd name="connsiteY175" fmla="*/ 484720 h 723747"/>
              <a:gd name="connsiteX176" fmla="*/ 185668 w 723940"/>
              <a:gd name="connsiteY176" fmla="*/ 592647 h 723747"/>
              <a:gd name="connsiteX177" fmla="*/ 169158 w 723940"/>
              <a:gd name="connsiteY177" fmla="*/ 602806 h 723747"/>
              <a:gd name="connsiteX178" fmla="*/ 150107 w 723940"/>
              <a:gd name="connsiteY178" fmla="*/ 597727 h 723747"/>
              <a:gd name="connsiteX179" fmla="*/ 145026 w 723940"/>
              <a:gd name="connsiteY179" fmla="*/ 562174 h 723747"/>
              <a:gd name="connsiteX180" fmla="*/ 165348 w 723940"/>
              <a:gd name="connsiteY180" fmla="*/ 552017 h 723747"/>
              <a:gd name="connsiteX181" fmla="*/ 180588 w 723940"/>
              <a:gd name="connsiteY181" fmla="*/ 557096 h 723747"/>
              <a:gd name="connsiteX182" fmla="*/ 190749 w 723940"/>
              <a:gd name="connsiteY182" fmla="*/ 573601 h 723747"/>
              <a:gd name="connsiteX183" fmla="*/ 185668 w 723940"/>
              <a:gd name="connsiteY183" fmla="*/ 592647 h 723747"/>
              <a:gd name="connsiteX184" fmla="*/ 358398 w 723940"/>
              <a:gd name="connsiteY184" fmla="*/ 108880 h 723747"/>
              <a:gd name="connsiteX185" fmla="*/ 358398 w 723940"/>
              <a:gd name="connsiteY185" fmla="*/ 174905 h 723747"/>
              <a:gd name="connsiteX186" fmla="*/ 373639 w 723940"/>
              <a:gd name="connsiteY186" fmla="*/ 190143 h 723747"/>
              <a:gd name="connsiteX187" fmla="*/ 388880 w 723940"/>
              <a:gd name="connsiteY187" fmla="*/ 174905 h 723747"/>
              <a:gd name="connsiteX188" fmla="*/ 388880 w 723940"/>
              <a:gd name="connsiteY188" fmla="*/ 108880 h 723747"/>
              <a:gd name="connsiteX189" fmla="*/ 413012 w 723940"/>
              <a:gd name="connsiteY189" fmla="*/ 94913 h 723747"/>
              <a:gd name="connsiteX190" fmla="*/ 413012 w 723940"/>
              <a:gd name="connsiteY190" fmla="*/ 16189 h 723747"/>
              <a:gd name="connsiteX191" fmla="*/ 334267 w 723940"/>
              <a:gd name="connsiteY191" fmla="*/ 16189 h 723747"/>
              <a:gd name="connsiteX192" fmla="*/ 334267 w 723940"/>
              <a:gd name="connsiteY192" fmla="*/ 94913 h 723747"/>
              <a:gd name="connsiteX193" fmla="*/ 358398 w 723940"/>
              <a:gd name="connsiteY193" fmla="*/ 108880 h 723747"/>
              <a:gd name="connsiteX194" fmla="*/ 355858 w 723940"/>
              <a:gd name="connsiteY194" fmla="*/ 37775 h 723747"/>
              <a:gd name="connsiteX195" fmla="*/ 373639 w 723940"/>
              <a:gd name="connsiteY195" fmla="*/ 30157 h 723747"/>
              <a:gd name="connsiteX196" fmla="*/ 391420 w 723940"/>
              <a:gd name="connsiteY196" fmla="*/ 37775 h 723747"/>
              <a:gd name="connsiteX197" fmla="*/ 399041 w 723940"/>
              <a:gd name="connsiteY197" fmla="*/ 55552 h 723747"/>
              <a:gd name="connsiteX198" fmla="*/ 391420 w 723940"/>
              <a:gd name="connsiteY198" fmla="*/ 73327 h 723747"/>
              <a:gd name="connsiteX199" fmla="*/ 355858 w 723940"/>
              <a:gd name="connsiteY199" fmla="*/ 73327 h 723747"/>
              <a:gd name="connsiteX200" fmla="*/ 348238 w 723940"/>
              <a:gd name="connsiteY200" fmla="*/ 55552 h 723747"/>
              <a:gd name="connsiteX201" fmla="*/ 355858 w 723940"/>
              <a:gd name="connsiteY201" fmla="*/ 37775 h 723747"/>
              <a:gd name="connsiteX202" fmla="*/ 165348 w 723940"/>
              <a:gd name="connsiteY202" fmla="*/ 218076 h 723747"/>
              <a:gd name="connsiteX203" fmla="*/ 192019 w 723940"/>
              <a:gd name="connsiteY203" fmla="*/ 210458 h 723747"/>
              <a:gd name="connsiteX204" fmla="*/ 233931 w 723940"/>
              <a:gd name="connsiteY204" fmla="*/ 252360 h 723747"/>
              <a:gd name="connsiteX205" fmla="*/ 244091 w 723940"/>
              <a:gd name="connsiteY205" fmla="*/ 256168 h 723747"/>
              <a:gd name="connsiteX206" fmla="*/ 254253 w 723940"/>
              <a:gd name="connsiteY206" fmla="*/ 251089 h 723747"/>
              <a:gd name="connsiteX207" fmla="*/ 254253 w 723940"/>
              <a:gd name="connsiteY207" fmla="*/ 229504 h 723747"/>
              <a:gd name="connsiteX208" fmla="*/ 212340 w 723940"/>
              <a:gd name="connsiteY208" fmla="*/ 187602 h 723747"/>
              <a:gd name="connsiteX209" fmla="*/ 203450 w 723940"/>
              <a:gd name="connsiteY209" fmla="*/ 121577 h 723747"/>
              <a:gd name="connsiteX210" fmla="*/ 124705 w 723940"/>
              <a:gd name="connsiteY210" fmla="*/ 121577 h 723747"/>
              <a:gd name="connsiteX211" fmla="*/ 124705 w 723940"/>
              <a:gd name="connsiteY211" fmla="*/ 200300 h 723747"/>
              <a:gd name="connsiteX212" fmla="*/ 165348 w 723940"/>
              <a:gd name="connsiteY212" fmla="*/ 218076 h 723747"/>
              <a:gd name="connsiteX213" fmla="*/ 147566 w 723940"/>
              <a:gd name="connsiteY213" fmla="*/ 144433 h 723747"/>
              <a:gd name="connsiteX214" fmla="*/ 165348 w 723940"/>
              <a:gd name="connsiteY214" fmla="*/ 136813 h 723747"/>
              <a:gd name="connsiteX215" fmla="*/ 183128 w 723940"/>
              <a:gd name="connsiteY215" fmla="*/ 144433 h 723747"/>
              <a:gd name="connsiteX216" fmla="*/ 190749 w 723940"/>
              <a:gd name="connsiteY216" fmla="*/ 162208 h 723747"/>
              <a:gd name="connsiteX217" fmla="*/ 183128 w 723940"/>
              <a:gd name="connsiteY217" fmla="*/ 179984 h 723747"/>
              <a:gd name="connsiteX218" fmla="*/ 147566 w 723940"/>
              <a:gd name="connsiteY218" fmla="*/ 179984 h 723747"/>
              <a:gd name="connsiteX219" fmla="*/ 139946 w 723940"/>
              <a:gd name="connsiteY219" fmla="*/ 162208 h 723747"/>
              <a:gd name="connsiteX220" fmla="*/ 147566 w 723940"/>
              <a:gd name="connsiteY220" fmla="*/ 144433 h 723747"/>
              <a:gd name="connsiteX221" fmla="*/ 388880 w 723940"/>
              <a:gd name="connsiteY221" fmla="*/ 623121 h 723747"/>
              <a:gd name="connsiteX222" fmla="*/ 388880 w 723940"/>
              <a:gd name="connsiteY222" fmla="*/ 564714 h 723747"/>
              <a:gd name="connsiteX223" fmla="*/ 373639 w 723940"/>
              <a:gd name="connsiteY223" fmla="*/ 549476 h 723747"/>
              <a:gd name="connsiteX224" fmla="*/ 358398 w 723940"/>
              <a:gd name="connsiteY224" fmla="*/ 564714 h 723747"/>
              <a:gd name="connsiteX225" fmla="*/ 358398 w 723940"/>
              <a:gd name="connsiteY225" fmla="*/ 623121 h 723747"/>
              <a:gd name="connsiteX226" fmla="*/ 334267 w 723940"/>
              <a:gd name="connsiteY226" fmla="*/ 637088 h 723747"/>
              <a:gd name="connsiteX227" fmla="*/ 334267 w 723940"/>
              <a:gd name="connsiteY227" fmla="*/ 715812 h 723747"/>
              <a:gd name="connsiteX228" fmla="*/ 373639 w 723940"/>
              <a:gd name="connsiteY228" fmla="*/ 732318 h 723747"/>
              <a:gd name="connsiteX229" fmla="*/ 413012 w 723940"/>
              <a:gd name="connsiteY229" fmla="*/ 715812 h 723747"/>
              <a:gd name="connsiteX230" fmla="*/ 413012 w 723940"/>
              <a:gd name="connsiteY230" fmla="*/ 637088 h 723747"/>
              <a:gd name="connsiteX231" fmla="*/ 388880 w 723940"/>
              <a:gd name="connsiteY231" fmla="*/ 623121 h 723747"/>
              <a:gd name="connsiteX232" fmla="*/ 391420 w 723940"/>
              <a:gd name="connsiteY232" fmla="*/ 694226 h 723747"/>
              <a:gd name="connsiteX233" fmla="*/ 355858 w 723940"/>
              <a:gd name="connsiteY233" fmla="*/ 694226 h 723747"/>
              <a:gd name="connsiteX234" fmla="*/ 355858 w 723940"/>
              <a:gd name="connsiteY234" fmla="*/ 658674 h 723747"/>
              <a:gd name="connsiteX235" fmla="*/ 373639 w 723940"/>
              <a:gd name="connsiteY235" fmla="*/ 651055 h 723747"/>
              <a:gd name="connsiteX236" fmla="*/ 373639 w 723940"/>
              <a:gd name="connsiteY236" fmla="*/ 651055 h 723747"/>
              <a:gd name="connsiteX237" fmla="*/ 373639 w 723940"/>
              <a:gd name="connsiteY237" fmla="*/ 651055 h 723747"/>
              <a:gd name="connsiteX238" fmla="*/ 391420 w 723940"/>
              <a:gd name="connsiteY238" fmla="*/ 658674 h 723747"/>
              <a:gd name="connsiteX239" fmla="*/ 391420 w 723940"/>
              <a:gd name="connsiteY239" fmla="*/ 694226 h 723747"/>
              <a:gd name="connsiteX240" fmla="*/ 552720 w 723940"/>
              <a:gd name="connsiteY240" fmla="*/ 527891 h 723747"/>
              <a:gd name="connsiteX241" fmla="*/ 512076 w 723940"/>
              <a:gd name="connsiteY241" fmla="*/ 487261 h 723747"/>
              <a:gd name="connsiteX242" fmla="*/ 490486 w 723940"/>
              <a:gd name="connsiteY242" fmla="*/ 487261 h 723747"/>
              <a:gd name="connsiteX243" fmla="*/ 490486 w 723940"/>
              <a:gd name="connsiteY243" fmla="*/ 508845 h 723747"/>
              <a:gd name="connsiteX244" fmla="*/ 531127 w 723940"/>
              <a:gd name="connsiteY244" fmla="*/ 549476 h 723747"/>
              <a:gd name="connsiteX245" fmla="*/ 540019 w 723940"/>
              <a:gd name="connsiteY245" fmla="*/ 615503 h 723747"/>
              <a:gd name="connsiteX246" fmla="*/ 579391 w 723940"/>
              <a:gd name="connsiteY246" fmla="*/ 632009 h 723747"/>
              <a:gd name="connsiteX247" fmla="*/ 618763 w 723940"/>
              <a:gd name="connsiteY247" fmla="*/ 615503 h 723747"/>
              <a:gd name="connsiteX248" fmla="*/ 618763 w 723940"/>
              <a:gd name="connsiteY248" fmla="*/ 536779 h 723747"/>
              <a:gd name="connsiteX249" fmla="*/ 552720 w 723940"/>
              <a:gd name="connsiteY249" fmla="*/ 527891 h 723747"/>
              <a:gd name="connsiteX250" fmla="*/ 598442 w 723940"/>
              <a:gd name="connsiteY250" fmla="*/ 593917 h 723747"/>
              <a:gd name="connsiteX251" fmla="*/ 562879 w 723940"/>
              <a:gd name="connsiteY251" fmla="*/ 593917 h 723747"/>
              <a:gd name="connsiteX252" fmla="*/ 555259 w 723940"/>
              <a:gd name="connsiteY252" fmla="*/ 576142 h 723747"/>
              <a:gd name="connsiteX253" fmla="*/ 561609 w 723940"/>
              <a:gd name="connsiteY253" fmla="*/ 559635 h 723747"/>
              <a:gd name="connsiteX254" fmla="*/ 561609 w 723940"/>
              <a:gd name="connsiteY254" fmla="*/ 559635 h 723747"/>
              <a:gd name="connsiteX255" fmla="*/ 562879 w 723940"/>
              <a:gd name="connsiteY255" fmla="*/ 558365 h 723747"/>
              <a:gd name="connsiteX256" fmla="*/ 580661 w 723940"/>
              <a:gd name="connsiteY256" fmla="*/ 550747 h 723747"/>
              <a:gd name="connsiteX257" fmla="*/ 598442 w 723940"/>
              <a:gd name="connsiteY257" fmla="*/ 558365 h 723747"/>
              <a:gd name="connsiteX258" fmla="*/ 606062 w 723940"/>
              <a:gd name="connsiteY258" fmla="*/ 576142 h 723747"/>
              <a:gd name="connsiteX259" fmla="*/ 598442 w 723940"/>
              <a:gd name="connsiteY259" fmla="*/ 593917 h 723747"/>
              <a:gd name="connsiteX260" fmla="*/ 719099 w 723940"/>
              <a:gd name="connsiteY260" fmla="*/ 331083 h 723747"/>
              <a:gd name="connsiteX261" fmla="*/ 640355 w 723940"/>
              <a:gd name="connsiteY261" fmla="*/ 331083 h 723747"/>
              <a:gd name="connsiteX262" fmla="*/ 626383 w 723940"/>
              <a:gd name="connsiteY262" fmla="*/ 355208 h 723747"/>
              <a:gd name="connsiteX263" fmla="*/ 569230 w 723940"/>
              <a:gd name="connsiteY263" fmla="*/ 355208 h 723747"/>
              <a:gd name="connsiteX264" fmla="*/ 553989 w 723940"/>
              <a:gd name="connsiteY264" fmla="*/ 370444 h 723747"/>
              <a:gd name="connsiteX265" fmla="*/ 569230 w 723940"/>
              <a:gd name="connsiteY265" fmla="*/ 385682 h 723747"/>
              <a:gd name="connsiteX266" fmla="*/ 626383 w 723940"/>
              <a:gd name="connsiteY266" fmla="*/ 385682 h 723747"/>
              <a:gd name="connsiteX267" fmla="*/ 640355 w 723940"/>
              <a:gd name="connsiteY267" fmla="*/ 409806 h 723747"/>
              <a:gd name="connsiteX268" fmla="*/ 679727 w 723940"/>
              <a:gd name="connsiteY268" fmla="*/ 426313 h 723747"/>
              <a:gd name="connsiteX269" fmla="*/ 719099 w 723940"/>
              <a:gd name="connsiteY269" fmla="*/ 409806 h 723747"/>
              <a:gd name="connsiteX270" fmla="*/ 719099 w 723940"/>
              <a:gd name="connsiteY270" fmla="*/ 331083 h 723747"/>
              <a:gd name="connsiteX271" fmla="*/ 697508 w 723940"/>
              <a:gd name="connsiteY271" fmla="*/ 388221 h 723747"/>
              <a:gd name="connsiteX272" fmla="*/ 661945 w 723940"/>
              <a:gd name="connsiteY272" fmla="*/ 388221 h 723747"/>
              <a:gd name="connsiteX273" fmla="*/ 654325 w 723940"/>
              <a:gd name="connsiteY273" fmla="*/ 371714 h 723747"/>
              <a:gd name="connsiteX274" fmla="*/ 654325 w 723940"/>
              <a:gd name="connsiteY274" fmla="*/ 370444 h 723747"/>
              <a:gd name="connsiteX275" fmla="*/ 654325 w 723940"/>
              <a:gd name="connsiteY275" fmla="*/ 369175 h 723747"/>
              <a:gd name="connsiteX276" fmla="*/ 661945 w 723940"/>
              <a:gd name="connsiteY276" fmla="*/ 352668 h 723747"/>
              <a:gd name="connsiteX277" fmla="*/ 679727 w 723940"/>
              <a:gd name="connsiteY277" fmla="*/ 345050 h 723747"/>
              <a:gd name="connsiteX278" fmla="*/ 697508 w 723940"/>
              <a:gd name="connsiteY278" fmla="*/ 352668 h 723747"/>
              <a:gd name="connsiteX279" fmla="*/ 705128 w 723940"/>
              <a:gd name="connsiteY279" fmla="*/ 370444 h 723747"/>
              <a:gd name="connsiteX280" fmla="*/ 697508 w 723940"/>
              <a:gd name="connsiteY280" fmla="*/ 388221 h 723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</a:cxnLst>
            <a:rect l="l" t="t" r="r" b="b"/>
            <a:pathLst>
              <a:path w="723940" h="723747" fill="norm" stroke="1" extrusionOk="0">
                <a:moveTo>
                  <a:pt x="514617" y="456787"/>
                </a:moveTo>
                <a:cubicBezTo>
                  <a:pt x="522238" y="456787"/>
                  <a:pt x="527318" y="452977"/>
                  <a:pt x="529858" y="446628"/>
                </a:cubicBezTo>
                <a:lnTo>
                  <a:pt x="542558" y="411077"/>
                </a:lnTo>
                <a:cubicBezTo>
                  <a:pt x="545099" y="404728"/>
                  <a:pt x="542558" y="397108"/>
                  <a:pt x="536208" y="393300"/>
                </a:cubicBezTo>
                <a:lnTo>
                  <a:pt x="513348" y="378062"/>
                </a:lnTo>
                <a:lnTo>
                  <a:pt x="510807" y="348859"/>
                </a:lnTo>
                <a:lnTo>
                  <a:pt x="534938" y="331083"/>
                </a:lnTo>
                <a:cubicBezTo>
                  <a:pt x="541289" y="326004"/>
                  <a:pt x="542558" y="318386"/>
                  <a:pt x="538749" y="312037"/>
                </a:cubicBezTo>
                <a:lnTo>
                  <a:pt x="520968" y="279024"/>
                </a:lnTo>
                <a:cubicBezTo>
                  <a:pt x="518427" y="273945"/>
                  <a:pt x="512076" y="271406"/>
                  <a:pt x="505726" y="271406"/>
                </a:cubicBezTo>
                <a:lnTo>
                  <a:pt x="475245" y="273945"/>
                </a:lnTo>
                <a:lnTo>
                  <a:pt x="457464" y="254899"/>
                </a:lnTo>
                <a:lnTo>
                  <a:pt x="458734" y="228235"/>
                </a:lnTo>
                <a:cubicBezTo>
                  <a:pt x="458734" y="221886"/>
                  <a:pt x="454923" y="215538"/>
                  <a:pt x="448573" y="212997"/>
                </a:cubicBezTo>
                <a:lnTo>
                  <a:pt x="413012" y="201571"/>
                </a:lnTo>
                <a:cubicBezTo>
                  <a:pt x="406661" y="199030"/>
                  <a:pt x="399041" y="201571"/>
                  <a:pt x="395230" y="207919"/>
                </a:cubicBezTo>
                <a:lnTo>
                  <a:pt x="382530" y="226965"/>
                </a:lnTo>
                <a:lnTo>
                  <a:pt x="352048" y="226965"/>
                </a:lnTo>
                <a:lnTo>
                  <a:pt x="335537" y="207919"/>
                </a:lnTo>
                <a:cubicBezTo>
                  <a:pt x="330457" y="202840"/>
                  <a:pt x="324107" y="201571"/>
                  <a:pt x="317756" y="204110"/>
                </a:cubicBezTo>
                <a:lnTo>
                  <a:pt x="283464" y="220617"/>
                </a:lnTo>
                <a:cubicBezTo>
                  <a:pt x="277114" y="223156"/>
                  <a:pt x="274574" y="230774"/>
                  <a:pt x="274574" y="237122"/>
                </a:cubicBezTo>
                <a:lnTo>
                  <a:pt x="279654" y="265057"/>
                </a:lnTo>
                <a:lnTo>
                  <a:pt x="260603" y="284103"/>
                </a:lnTo>
                <a:lnTo>
                  <a:pt x="231391" y="281563"/>
                </a:lnTo>
                <a:cubicBezTo>
                  <a:pt x="223771" y="280294"/>
                  <a:pt x="218690" y="285373"/>
                  <a:pt x="216151" y="291721"/>
                </a:cubicBezTo>
                <a:lnTo>
                  <a:pt x="203450" y="326004"/>
                </a:lnTo>
                <a:cubicBezTo>
                  <a:pt x="200910" y="332352"/>
                  <a:pt x="203450" y="338701"/>
                  <a:pt x="208530" y="343780"/>
                </a:cubicBezTo>
                <a:lnTo>
                  <a:pt x="232661" y="361557"/>
                </a:lnTo>
                <a:lnTo>
                  <a:pt x="232661" y="385682"/>
                </a:lnTo>
                <a:lnTo>
                  <a:pt x="208530" y="408536"/>
                </a:lnTo>
                <a:cubicBezTo>
                  <a:pt x="203450" y="413615"/>
                  <a:pt x="202179" y="421234"/>
                  <a:pt x="204720" y="426313"/>
                </a:cubicBezTo>
                <a:lnTo>
                  <a:pt x="222501" y="460595"/>
                </a:lnTo>
                <a:cubicBezTo>
                  <a:pt x="225040" y="466944"/>
                  <a:pt x="232661" y="469484"/>
                  <a:pt x="239012" y="468215"/>
                </a:cubicBezTo>
                <a:lnTo>
                  <a:pt x="266953" y="463135"/>
                </a:lnTo>
                <a:lnTo>
                  <a:pt x="284734" y="480912"/>
                </a:lnTo>
                <a:lnTo>
                  <a:pt x="282194" y="508845"/>
                </a:lnTo>
                <a:cubicBezTo>
                  <a:pt x="282194" y="516463"/>
                  <a:pt x="286004" y="522812"/>
                  <a:pt x="292355" y="524082"/>
                </a:cubicBezTo>
                <a:lnTo>
                  <a:pt x="329186" y="536779"/>
                </a:lnTo>
                <a:cubicBezTo>
                  <a:pt x="330457" y="536779"/>
                  <a:pt x="332997" y="538050"/>
                  <a:pt x="334267" y="538050"/>
                </a:cubicBezTo>
                <a:cubicBezTo>
                  <a:pt x="339347" y="538050"/>
                  <a:pt x="344427" y="535509"/>
                  <a:pt x="346968" y="531701"/>
                </a:cubicBezTo>
                <a:lnTo>
                  <a:pt x="362209" y="508845"/>
                </a:lnTo>
                <a:lnTo>
                  <a:pt x="390150" y="511384"/>
                </a:lnTo>
                <a:lnTo>
                  <a:pt x="407931" y="531701"/>
                </a:lnTo>
                <a:cubicBezTo>
                  <a:pt x="411742" y="536779"/>
                  <a:pt x="419362" y="538050"/>
                  <a:pt x="425712" y="535509"/>
                </a:cubicBezTo>
                <a:lnTo>
                  <a:pt x="461273" y="520273"/>
                </a:lnTo>
                <a:cubicBezTo>
                  <a:pt x="467624" y="517733"/>
                  <a:pt x="471435" y="511384"/>
                  <a:pt x="470165" y="503766"/>
                </a:cubicBezTo>
                <a:lnTo>
                  <a:pt x="466354" y="474563"/>
                </a:lnTo>
                <a:lnTo>
                  <a:pt x="486675" y="456787"/>
                </a:lnTo>
                <a:lnTo>
                  <a:pt x="514617" y="456787"/>
                </a:lnTo>
                <a:close/>
                <a:moveTo>
                  <a:pt x="471435" y="428852"/>
                </a:moveTo>
                <a:lnTo>
                  <a:pt x="439683" y="455517"/>
                </a:lnTo>
                <a:cubicBezTo>
                  <a:pt x="435872" y="459326"/>
                  <a:pt x="433332" y="464405"/>
                  <a:pt x="434602" y="469484"/>
                </a:cubicBezTo>
                <a:lnTo>
                  <a:pt x="438413" y="496148"/>
                </a:lnTo>
                <a:lnTo>
                  <a:pt x="424443" y="502497"/>
                </a:lnTo>
                <a:lnTo>
                  <a:pt x="410471" y="485990"/>
                </a:lnTo>
                <a:cubicBezTo>
                  <a:pt x="407931" y="483451"/>
                  <a:pt x="404120" y="480912"/>
                  <a:pt x="400311" y="480912"/>
                </a:cubicBezTo>
                <a:lnTo>
                  <a:pt x="357128" y="477102"/>
                </a:lnTo>
                <a:cubicBezTo>
                  <a:pt x="352048" y="477102"/>
                  <a:pt x="345697" y="479641"/>
                  <a:pt x="343158" y="483451"/>
                </a:cubicBezTo>
                <a:lnTo>
                  <a:pt x="329186" y="503766"/>
                </a:lnTo>
                <a:lnTo>
                  <a:pt x="315216" y="498687"/>
                </a:lnTo>
                <a:lnTo>
                  <a:pt x="317756" y="475833"/>
                </a:lnTo>
                <a:cubicBezTo>
                  <a:pt x="317756" y="472023"/>
                  <a:pt x="316486" y="466944"/>
                  <a:pt x="313945" y="464405"/>
                </a:cubicBezTo>
                <a:lnTo>
                  <a:pt x="284734" y="435200"/>
                </a:lnTo>
                <a:cubicBezTo>
                  <a:pt x="280924" y="431392"/>
                  <a:pt x="275843" y="430123"/>
                  <a:pt x="270763" y="431392"/>
                </a:cubicBezTo>
                <a:lnTo>
                  <a:pt x="245362" y="436471"/>
                </a:lnTo>
                <a:lnTo>
                  <a:pt x="237741" y="422503"/>
                </a:lnTo>
                <a:lnTo>
                  <a:pt x="258063" y="403457"/>
                </a:lnTo>
                <a:cubicBezTo>
                  <a:pt x="260603" y="400918"/>
                  <a:pt x="263143" y="397108"/>
                  <a:pt x="263143" y="392031"/>
                </a:cubicBezTo>
                <a:lnTo>
                  <a:pt x="263143" y="353939"/>
                </a:lnTo>
                <a:cubicBezTo>
                  <a:pt x="263143" y="348859"/>
                  <a:pt x="260603" y="345050"/>
                  <a:pt x="256792" y="341241"/>
                </a:cubicBezTo>
                <a:lnTo>
                  <a:pt x="235202" y="326004"/>
                </a:lnTo>
                <a:lnTo>
                  <a:pt x="240281" y="313306"/>
                </a:lnTo>
                <a:lnTo>
                  <a:pt x="265683" y="314576"/>
                </a:lnTo>
                <a:cubicBezTo>
                  <a:pt x="269493" y="314576"/>
                  <a:pt x="274574" y="313306"/>
                  <a:pt x="277114" y="310767"/>
                </a:cubicBezTo>
                <a:lnTo>
                  <a:pt x="306325" y="281563"/>
                </a:lnTo>
                <a:cubicBezTo>
                  <a:pt x="310135" y="277755"/>
                  <a:pt x="311406" y="272676"/>
                  <a:pt x="310135" y="267596"/>
                </a:cubicBezTo>
                <a:lnTo>
                  <a:pt x="306325" y="243471"/>
                </a:lnTo>
                <a:lnTo>
                  <a:pt x="320296" y="237122"/>
                </a:lnTo>
                <a:lnTo>
                  <a:pt x="334267" y="253630"/>
                </a:lnTo>
                <a:cubicBezTo>
                  <a:pt x="336807" y="257438"/>
                  <a:pt x="341887" y="258709"/>
                  <a:pt x="345697" y="258709"/>
                </a:cubicBezTo>
                <a:lnTo>
                  <a:pt x="391420" y="258709"/>
                </a:lnTo>
                <a:cubicBezTo>
                  <a:pt x="396500" y="258709"/>
                  <a:pt x="401581" y="256168"/>
                  <a:pt x="404120" y="252360"/>
                </a:cubicBezTo>
                <a:lnTo>
                  <a:pt x="415551" y="235853"/>
                </a:lnTo>
                <a:lnTo>
                  <a:pt x="428252" y="240932"/>
                </a:lnTo>
                <a:lnTo>
                  <a:pt x="426982" y="262517"/>
                </a:lnTo>
                <a:cubicBezTo>
                  <a:pt x="426982" y="266327"/>
                  <a:pt x="428252" y="271406"/>
                  <a:pt x="430793" y="273945"/>
                </a:cubicBezTo>
                <a:lnTo>
                  <a:pt x="458734" y="303149"/>
                </a:lnTo>
                <a:cubicBezTo>
                  <a:pt x="462545" y="306958"/>
                  <a:pt x="466354" y="308227"/>
                  <a:pt x="471435" y="308227"/>
                </a:cubicBezTo>
                <a:lnTo>
                  <a:pt x="499376" y="305688"/>
                </a:lnTo>
                <a:lnTo>
                  <a:pt x="505726" y="318386"/>
                </a:lnTo>
                <a:lnTo>
                  <a:pt x="485405" y="332352"/>
                </a:lnTo>
                <a:cubicBezTo>
                  <a:pt x="481596" y="334893"/>
                  <a:pt x="479055" y="339970"/>
                  <a:pt x="479055" y="346319"/>
                </a:cubicBezTo>
                <a:lnTo>
                  <a:pt x="482866" y="390760"/>
                </a:lnTo>
                <a:cubicBezTo>
                  <a:pt x="482866" y="395839"/>
                  <a:pt x="485405" y="399649"/>
                  <a:pt x="489216" y="402188"/>
                </a:cubicBezTo>
                <a:lnTo>
                  <a:pt x="508267" y="414885"/>
                </a:lnTo>
                <a:lnTo>
                  <a:pt x="503186" y="428852"/>
                </a:lnTo>
                <a:lnTo>
                  <a:pt x="480325" y="427582"/>
                </a:lnTo>
                <a:cubicBezTo>
                  <a:pt x="477785" y="425043"/>
                  <a:pt x="473974" y="426313"/>
                  <a:pt x="471435" y="428852"/>
                </a:cubicBezTo>
                <a:close/>
                <a:moveTo>
                  <a:pt x="368559" y="281563"/>
                </a:moveTo>
                <a:cubicBezTo>
                  <a:pt x="345697" y="282832"/>
                  <a:pt x="324107" y="292991"/>
                  <a:pt x="307595" y="310767"/>
                </a:cubicBezTo>
                <a:cubicBezTo>
                  <a:pt x="292355" y="328544"/>
                  <a:pt x="283464" y="350129"/>
                  <a:pt x="284734" y="374254"/>
                </a:cubicBezTo>
                <a:cubicBezTo>
                  <a:pt x="286004" y="397108"/>
                  <a:pt x="296165" y="418695"/>
                  <a:pt x="313945" y="435200"/>
                </a:cubicBezTo>
                <a:cubicBezTo>
                  <a:pt x="330457" y="450438"/>
                  <a:pt x="350778" y="458056"/>
                  <a:pt x="372369" y="458056"/>
                </a:cubicBezTo>
                <a:cubicBezTo>
                  <a:pt x="373639" y="458056"/>
                  <a:pt x="374910" y="458056"/>
                  <a:pt x="377449" y="458056"/>
                </a:cubicBezTo>
                <a:cubicBezTo>
                  <a:pt x="400311" y="456787"/>
                  <a:pt x="421902" y="446628"/>
                  <a:pt x="438413" y="428852"/>
                </a:cubicBezTo>
                <a:cubicBezTo>
                  <a:pt x="454923" y="411077"/>
                  <a:pt x="462545" y="389490"/>
                  <a:pt x="461273" y="365365"/>
                </a:cubicBezTo>
                <a:cubicBezTo>
                  <a:pt x="460004" y="342511"/>
                  <a:pt x="449844" y="320924"/>
                  <a:pt x="432063" y="304419"/>
                </a:cubicBezTo>
                <a:cubicBezTo>
                  <a:pt x="415551" y="289181"/>
                  <a:pt x="392691" y="280294"/>
                  <a:pt x="368559" y="281563"/>
                </a:cubicBezTo>
                <a:close/>
                <a:moveTo>
                  <a:pt x="416821" y="408536"/>
                </a:moveTo>
                <a:cubicBezTo>
                  <a:pt x="406661" y="419964"/>
                  <a:pt x="392691" y="426313"/>
                  <a:pt x="377449" y="427582"/>
                </a:cubicBezTo>
                <a:cubicBezTo>
                  <a:pt x="362209" y="428852"/>
                  <a:pt x="346968" y="423774"/>
                  <a:pt x="335537" y="412346"/>
                </a:cubicBezTo>
                <a:cubicBezTo>
                  <a:pt x="324107" y="402188"/>
                  <a:pt x="317756" y="388221"/>
                  <a:pt x="316486" y="372985"/>
                </a:cubicBezTo>
                <a:cubicBezTo>
                  <a:pt x="315216" y="357747"/>
                  <a:pt x="320296" y="342511"/>
                  <a:pt x="331727" y="331083"/>
                </a:cubicBezTo>
                <a:cubicBezTo>
                  <a:pt x="341887" y="319655"/>
                  <a:pt x="355858" y="313306"/>
                  <a:pt x="371099" y="312037"/>
                </a:cubicBezTo>
                <a:cubicBezTo>
                  <a:pt x="372369" y="312037"/>
                  <a:pt x="373639" y="312037"/>
                  <a:pt x="373639" y="312037"/>
                </a:cubicBezTo>
                <a:cubicBezTo>
                  <a:pt x="387610" y="312037"/>
                  <a:pt x="401581" y="317116"/>
                  <a:pt x="411742" y="327273"/>
                </a:cubicBezTo>
                <a:cubicBezTo>
                  <a:pt x="423171" y="337432"/>
                  <a:pt x="429522" y="351398"/>
                  <a:pt x="430793" y="366636"/>
                </a:cubicBezTo>
                <a:cubicBezTo>
                  <a:pt x="432063" y="381872"/>
                  <a:pt x="426982" y="397108"/>
                  <a:pt x="416821" y="408536"/>
                </a:cubicBezTo>
                <a:close/>
                <a:moveTo>
                  <a:pt x="179318" y="385682"/>
                </a:moveTo>
                <a:cubicBezTo>
                  <a:pt x="188209" y="385682"/>
                  <a:pt x="194559" y="379333"/>
                  <a:pt x="194559" y="370444"/>
                </a:cubicBezTo>
                <a:cubicBezTo>
                  <a:pt x="194559" y="361557"/>
                  <a:pt x="188209" y="355208"/>
                  <a:pt x="179318" y="355208"/>
                </a:cubicBezTo>
                <a:lnTo>
                  <a:pt x="108194" y="355208"/>
                </a:lnTo>
                <a:cubicBezTo>
                  <a:pt x="108194" y="355208"/>
                  <a:pt x="108194" y="355208"/>
                  <a:pt x="108194" y="355208"/>
                </a:cubicBezTo>
                <a:cubicBezTo>
                  <a:pt x="104384" y="343780"/>
                  <a:pt x="98033" y="333622"/>
                  <a:pt x="89143" y="326004"/>
                </a:cubicBezTo>
                <a:cubicBezTo>
                  <a:pt x="65012" y="306958"/>
                  <a:pt x="29450" y="312037"/>
                  <a:pt x="11668" y="336162"/>
                </a:cubicBezTo>
                <a:cubicBezTo>
                  <a:pt x="2778" y="347590"/>
                  <a:pt x="-1032" y="362826"/>
                  <a:pt x="238" y="376793"/>
                </a:cubicBezTo>
                <a:cubicBezTo>
                  <a:pt x="2778" y="392031"/>
                  <a:pt x="9128" y="404728"/>
                  <a:pt x="21829" y="413615"/>
                </a:cubicBezTo>
                <a:cubicBezTo>
                  <a:pt x="31990" y="421234"/>
                  <a:pt x="43420" y="425043"/>
                  <a:pt x="56121" y="425043"/>
                </a:cubicBezTo>
                <a:cubicBezTo>
                  <a:pt x="72632" y="425043"/>
                  <a:pt x="89143" y="417425"/>
                  <a:pt x="100574" y="403457"/>
                </a:cubicBezTo>
                <a:lnTo>
                  <a:pt x="100574" y="403457"/>
                </a:lnTo>
                <a:cubicBezTo>
                  <a:pt x="104384" y="398379"/>
                  <a:pt x="108194" y="392031"/>
                  <a:pt x="109464" y="384411"/>
                </a:cubicBezTo>
                <a:lnTo>
                  <a:pt x="109464" y="384411"/>
                </a:lnTo>
                <a:lnTo>
                  <a:pt x="179318" y="384411"/>
                </a:lnTo>
                <a:close/>
                <a:moveTo>
                  <a:pt x="73902" y="385682"/>
                </a:moveTo>
                <a:cubicBezTo>
                  <a:pt x="65012" y="397108"/>
                  <a:pt x="49771" y="398379"/>
                  <a:pt x="38340" y="390760"/>
                </a:cubicBezTo>
                <a:cubicBezTo>
                  <a:pt x="33260" y="386951"/>
                  <a:pt x="29450" y="380603"/>
                  <a:pt x="28179" y="374254"/>
                </a:cubicBezTo>
                <a:cubicBezTo>
                  <a:pt x="26909" y="367905"/>
                  <a:pt x="29450" y="360287"/>
                  <a:pt x="33260" y="355208"/>
                </a:cubicBezTo>
                <a:cubicBezTo>
                  <a:pt x="38340" y="348859"/>
                  <a:pt x="45961" y="345050"/>
                  <a:pt x="53581" y="345050"/>
                </a:cubicBezTo>
                <a:cubicBezTo>
                  <a:pt x="58661" y="345050"/>
                  <a:pt x="65012" y="346319"/>
                  <a:pt x="68822" y="350129"/>
                </a:cubicBezTo>
                <a:cubicBezTo>
                  <a:pt x="73902" y="353939"/>
                  <a:pt x="77712" y="360287"/>
                  <a:pt x="78982" y="366636"/>
                </a:cubicBezTo>
                <a:cubicBezTo>
                  <a:pt x="80253" y="372985"/>
                  <a:pt x="78982" y="379333"/>
                  <a:pt x="73902" y="385682"/>
                </a:cubicBezTo>
                <a:close/>
                <a:moveTo>
                  <a:pt x="501917" y="256168"/>
                </a:moveTo>
                <a:cubicBezTo>
                  <a:pt x="505726" y="256168"/>
                  <a:pt x="509537" y="254899"/>
                  <a:pt x="512076" y="252360"/>
                </a:cubicBezTo>
                <a:lnTo>
                  <a:pt x="552720" y="211728"/>
                </a:lnTo>
                <a:cubicBezTo>
                  <a:pt x="561609" y="216807"/>
                  <a:pt x="570501" y="219346"/>
                  <a:pt x="579391" y="219346"/>
                </a:cubicBezTo>
                <a:cubicBezTo>
                  <a:pt x="593361" y="219346"/>
                  <a:pt x="607332" y="214268"/>
                  <a:pt x="618763" y="202840"/>
                </a:cubicBezTo>
                <a:cubicBezTo>
                  <a:pt x="640355" y="181254"/>
                  <a:pt x="640355" y="145702"/>
                  <a:pt x="618763" y="124116"/>
                </a:cubicBezTo>
                <a:cubicBezTo>
                  <a:pt x="597172" y="102531"/>
                  <a:pt x="561609" y="102531"/>
                  <a:pt x="540019" y="124116"/>
                </a:cubicBezTo>
                <a:cubicBezTo>
                  <a:pt x="522238" y="141892"/>
                  <a:pt x="519698" y="169827"/>
                  <a:pt x="531127" y="190143"/>
                </a:cubicBezTo>
                <a:lnTo>
                  <a:pt x="490486" y="230774"/>
                </a:lnTo>
                <a:cubicBezTo>
                  <a:pt x="484135" y="237122"/>
                  <a:pt x="484135" y="246011"/>
                  <a:pt x="490486" y="252360"/>
                </a:cubicBezTo>
                <a:cubicBezTo>
                  <a:pt x="494297" y="254899"/>
                  <a:pt x="498106" y="256168"/>
                  <a:pt x="501917" y="256168"/>
                </a:cubicBezTo>
                <a:close/>
                <a:moveTo>
                  <a:pt x="562879" y="144433"/>
                </a:moveTo>
                <a:cubicBezTo>
                  <a:pt x="567960" y="139354"/>
                  <a:pt x="574310" y="136813"/>
                  <a:pt x="580661" y="136813"/>
                </a:cubicBezTo>
                <a:cubicBezTo>
                  <a:pt x="587011" y="136813"/>
                  <a:pt x="593361" y="139354"/>
                  <a:pt x="598442" y="144433"/>
                </a:cubicBezTo>
                <a:cubicBezTo>
                  <a:pt x="603522" y="149511"/>
                  <a:pt x="606062" y="155859"/>
                  <a:pt x="606062" y="162208"/>
                </a:cubicBezTo>
                <a:cubicBezTo>
                  <a:pt x="606062" y="168557"/>
                  <a:pt x="603522" y="174905"/>
                  <a:pt x="598442" y="179984"/>
                </a:cubicBezTo>
                <a:cubicBezTo>
                  <a:pt x="589552" y="188873"/>
                  <a:pt x="573040" y="188873"/>
                  <a:pt x="562879" y="179984"/>
                </a:cubicBezTo>
                <a:cubicBezTo>
                  <a:pt x="562879" y="179984"/>
                  <a:pt x="562879" y="179984"/>
                  <a:pt x="562879" y="179984"/>
                </a:cubicBezTo>
                <a:cubicBezTo>
                  <a:pt x="562879" y="179984"/>
                  <a:pt x="562879" y="179984"/>
                  <a:pt x="562879" y="179984"/>
                </a:cubicBezTo>
                <a:cubicBezTo>
                  <a:pt x="557800" y="174905"/>
                  <a:pt x="555259" y="168557"/>
                  <a:pt x="555259" y="162208"/>
                </a:cubicBezTo>
                <a:cubicBezTo>
                  <a:pt x="555259" y="155859"/>
                  <a:pt x="557800" y="149511"/>
                  <a:pt x="562879" y="144433"/>
                </a:cubicBezTo>
                <a:close/>
                <a:moveTo>
                  <a:pt x="236471" y="484720"/>
                </a:moveTo>
                <a:lnTo>
                  <a:pt x="193289" y="527891"/>
                </a:lnTo>
                <a:cubicBezTo>
                  <a:pt x="169158" y="515194"/>
                  <a:pt x="139946" y="521543"/>
                  <a:pt x="123435" y="543128"/>
                </a:cubicBezTo>
                <a:cubicBezTo>
                  <a:pt x="104384" y="567253"/>
                  <a:pt x="109464" y="602806"/>
                  <a:pt x="133596" y="620582"/>
                </a:cubicBezTo>
                <a:cubicBezTo>
                  <a:pt x="143756" y="628201"/>
                  <a:pt x="155186" y="632009"/>
                  <a:pt x="167887" y="632009"/>
                </a:cubicBezTo>
                <a:cubicBezTo>
                  <a:pt x="170427" y="632009"/>
                  <a:pt x="172968" y="632009"/>
                  <a:pt x="175508" y="632009"/>
                </a:cubicBezTo>
                <a:cubicBezTo>
                  <a:pt x="190749" y="629470"/>
                  <a:pt x="203450" y="623121"/>
                  <a:pt x="212340" y="610424"/>
                </a:cubicBezTo>
                <a:lnTo>
                  <a:pt x="212340" y="610424"/>
                </a:lnTo>
                <a:cubicBezTo>
                  <a:pt x="221230" y="598996"/>
                  <a:pt x="225040" y="583760"/>
                  <a:pt x="223771" y="569793"/>
                </a:cubicBezTo>
                <a:cubicBezTo>
                  <a:pt x="222501" y="562174"/>
                  <a:pt x="219961" y="555825"/>
                  <a:pt x="216151" y="549476"/>
                </a:cubicBezTo>
                <a:lnTo>
                  <a:pt x="259332" y="506307"/>
                </a:lnTo>
                <a:cubicBezTo>
                  <a:pt x="265683" y="499958"/>
                  <a:pt x="265683" y="491069"/>
                  <a:pt x="259332" y="484720"/>
                </a:cubicBezTo>
                <a:cubicBezTo>
                  <a:pt x="251712" y="479641"/>
                  <a:pt x="241552" y="479641"/>
                  <a:pt x="236471" y="484720"/>
                </a:cubicBezTo>
                <a:close/>
                <a:moveTo>
                  <a:pt x="185668" y="592647"/>
                </a:moveTo>
                <a:cubicBezTo>
                  <a:pt x="181858" y="597727"/>
                  <a:pt x="175508" y="601537"/>
                  <a:pt x="169158" y="602806"/>
                </a:cubicBezTo>
                <a:cubicBezTo>
                  <a:pt x="162807" y="604075"/>
                  <a:pt x="155186" y="601537"/>
                  <a:pt x="150107" y="597727"/>
                </a:cubicBezTo>
                <a:cubicBezTo>
                  <a:pt x="138676" y="588839"/>
                  <a:pt x="137406" y="573601"/>
                  <a:pt x="145026" y="562174"/>
                </a:cubicBezTo>
                <a:cubicBezTo>
                  <a:pt x="150107" y="555825"/>
                  <a:pt x="157727" y="552017"/>
                  <a:pt x="165348" y="552017"/>
                </a:cubicBezTo>
                <a:cubicBezTo>
                  <a:pt x="170427" y="552017"/>
                  <a:pt x="176778" y="553286"/>
                  <a:pt x="180588" y="557096"/>
                </a:cubicBezTo>
                <a:cubicBezTo>
                  <a:pt x="185668" y="560904"/>
                  <a:pt x="189479" y="567253"/>
                  <a:pt x="190749" y="573601"/>
                </a:cubicBezTo>
                <a:cubicBezTo>
                  <a:pt x="192019" y="581220"/>
                  <a:pt x="190749" y="587568"/>
                  <a:pt x="185668" y="592647"/>
                </a:cubicBezTo>
                <a:close/>
                <a:moveTo>
                  <a:pt x="358398" y="108880"/>
                </a:moveTo>
                <a:lnTo>
                  <a:pt x="358398" y="174905"/>
                </a:lnTo>
                <a:cubicBezTo>
                  <a:pt x="358398" y="183794"/>
                  <a:pt x="364748" y="190143"/>
                  <a:pt x="373639" y="190143"/>
                </a:cubicBezTo>
                <a:cubicBezTo>
                  <a:pt x="382530" y="190143"/>
                  <a:pt x="388880" y="183794"/>
                  <a:pt x="388880" y="174905"/>
                </a:cubicBezTo>
                <a:lnTo>
                  <a:pt x="388880" y="108880"/>
                </a:lnTo>
                <a:cubicBezTo>
                  <a:pt x="397770" y="106341"/>
                  <a:pt x="406661" y="102531"/>
                  <a:pt x="413012" y="94913"/>
                </a:cubicBezTo>
                <a:cubicBezTo>
                  <a:pt x="434602" y="73327"/>
                  <a:pt x="434602" y="37775"/>
                  <a:pt x="413012" y="16189"/>
                </a:cubicBezTo>
                <a:cubicBezTo>
                  <a:pt x="391420" y="-5396"/>
                  <a:pt x="355858" y="-5396"/>
                  <a:pt x="334267" y="16189"/>
                </a:cubicBezTo>
                <a:cubicBezTo>
                  <a:pt x="312676" y="37775"/>
                  <a:pt x="312676" y="73327"/>
                  <a:pt x="334267" y="94913"/>
                </a:cubicBezTo>
                <a:cubicBezTo>
                  <a:pt x="340617" y="102531"/>
                  <a:pt x="349508" y="106341"/>
                  <a:pt x="358398" y="108880"/>
                </a:cubicBezTo>
                <a:close/>
                <a:moveTo>
                  <a:pt x="355858" y="37775"/>
                </a:moveTo>
                <a:cubicBezTo>
                  <a:pt x="360938" y="32696"/>
                  <a:pt x="367289" y="30157"/>
                  <a:pt x="373639" y="30157"/>
                </a:cubicBezTo>
                <a:cubicBezTo>
                  <a:pt x="379989" y="30157"/>
                  <a:pt x="386340" y="32696"/>
                  <a:pt x="391420" y="37775"/>
                </a:cubicBezTo>
                <a:cubicBezTo>
                  <a:pt x="396500" y="42854"/>
                  <a:pt x="399041" y="49203"/>
                  <a:pt x="399041" y="55552"/>
                </a:cubicBezTo>
                <a:cubicBezTo>
                  <a:pt x="399041" y="61900"/>
                  <a:pt x="396500" y="68249"/>
                  <a:pt x="391420" y="73327"/>
                </a:cubicBezTo>
                <a:cubicBezTo>
                  <a:pt x="381260" y="83485"/>
                  <a:pt x="364748" y="83485"/>
                  <a:pt x="355858" y="73327"/>
                </a:cubicBezTo>
                <a:cubicBezTo>
                  <a:pt x="350778" y="68249"/>
                  <a:pt x="348238" y="61900"/>
                  <a:pt x="348238" y="55552"/>
                </a:cubicBezTo>
                <a:cubicBezTo>
                  <a:pt x="348238" y="49203"/>
                  <a:pt x="350778" y="42854"/>
                  <a:pt x="355858" y="37775"/>
                </a:cubicBezTo>
                <a:close/>
                <a:moveTo>
                  <a:pt x="165348" y="218076"/>
                </a:moveTo>
                <a:cubicBezTo>
                  <a:pt x="174238" y="218076"/>
                  <a:pt x="184399" y="215538"/>
                  <a:pt x="192019" y="210458"/>
                </a:cubicBezTo>
                <a:lnTo>
                  <a:pt x="233931" y="252360"/>
                </a:lnTo>
                <a:cubicBezTo>
                  <a:pt x="236471" y="254899"/>
                  <a:pt x="240281" y="256168"/>
                  <a:pt x="244091" y="256168"/>
                </a:cubicBezTo>
                <a:cubicBezTo>
                  <a:pt x="247902" y="256168"/>
                  <a:pt x="251712" y="254899"/>
                  <a:pt x="254253" y="251089"/>
                </a:cubicBezTo>
                <a:cubicBezTo>
                  <a:pt x="260603" y="244740"/>
                  <a:pt x="260603" y="235853"/>
                  <a:pt x="254253" y="229504"/>
                </a:cubicBezTo>
                <a:lnTo>
                  <a:pt x="212340" y="187602"/>
                </a:lnTo>
                <a:cubicBezTo>
                  <a:pt x="223771" y="166018"/>
                  <a:pt x="221230" y="139354"/>
                  <a:pt x="203450" y="121577"/>
                </a:cubicBezTo>
                <a:cubicBezTo>
                  <a:pt x="181858" y="99992"/>
                  <a:pt x="146297" y="99992"/>
                  <a:pt x="124705" y="121577"/>
                </a:cubicBezTo>
                <a:cubicBezTo>
                  <a:pt x="103114" y="143162"/>
                  <a:pt x="103114" y="178715"/>
                  <a:pt x="124705" y="200300"/>
                </a:cubicBezTo>
                <a:cubicBezTo>
                  <a:pt x="137406" y="212997"/>
                  <a:pt x="151376" y="218076"/>
                  <a:pt x="165348" y="218076"/>
                </a:cubicBezTo>
                <a:close/>
                <a:moveTo>
                  <a:pt x="147566" y="144433"/>
                </a:moveTo>
                <a:cubicBezTo>
                  <a:pt x="152647" y="139354"/>
                  <a:pt x="158997" y="136813"/>
                  <a:pt x="165348" y="136813"/>
                </a:cubicBezTo>
                <a:cubicBezTo>
                  <a:pt x="171698" y="136813"/>
                  <a:pt x="178048" y="139354"/>
                  <a:pt x="183128" y="144433"/>
                </a:cubicBezTo>
                <a:cubicBezTo>
                  <a:pt x="188209" y="149511"/>
                  <a:pt x="190749" y="155859"/>
                  <a:pt x="190749" y="162208"/>
                </a:cubicBezTo>
                <a:cubicBezTo>
                  <a:pt x="190749" y="168557"/>
                  <a:pt x="188209" y="174905"/>
                  <a:pt x="183128" y="179984"/>
                </a:cubicBezTo>
                <a:cubicBezTo>
                  <a:pt x="172968" y="190143"/>
                  <a:pt x="156457" y="190143"/>
                  <a:pt x="147566" y="179984"/>
                </a:cubicBezTo>
                <a:cubicBezTo>
                  <a:pt x="142486" y="174905"/>
                  <a:pt x="139946" y="168557"/>
                  <a:pt x="139946" y="162208"/>
                </a:cubicBezTo>
                <a:cubicBezTo>
                  <a:pt x="139946" y="155859"/>
                  <a:pt x="142486" y="149511"/>
                  <a:pt x="147566" y="144433"/>
                </a:cubicBezTo>
                <a:close/>
                <a:moveTo>
                  <a:pt x="388880" y="623121"/>
                </a:moveTo>
                <a:lnTo>
                  <a:pt x="388880" y="564714"/>
                </a:lnTo>
                <a:cubicBezTo>
                  <a:pt x="388880" y="555825"/>
                  <a:pt x="382530" y="549476"/>
                  <a:pt x="373639" y="549476"/>
                </a:cubicBezTo>
                <a:cubicBezTo>
                  <a:pt x="364748" y="549476"/>
                  <a:pt x="358398" y="555825"/>
                  <a:pt x="358398" y="564714"/>
                </a:cubicBezTo>
                <a:lnTo>
                  <a:pt x="358398" y="623121"/>
                </a:lnTo>
                <a:cubicBezTo>
                  <a:pt x="349508" y="625660"/>
                  <a:pt x="340617" y="629470"/>
                  <a:pt x="334267" y="637088"/>
                </a:cubicBezTo>
                <a:cubicBezTo>
                  <a:pt x="312676" y="658674"/>
                  <a:pt x="312676" y="694226"/>
                  <a:pt x="334267" y="715812"/>
                </a:cubicBezTo>
                <a:cubicBezTo>
                  <a:pt x="344427" y="725969"/>
                  <a:pt x="358398" y="732318"/>
                  <a:pt x="373639" y="732318"/>
                </a:cubicBezTo>
                <a:cubicBezTo>
                  <a:pt x="388880" y="732318"/>
                  <a:pt x="402850" y="725969"/>
                  <a:pt x="413012" y="715812"/>
                </a:cubicBezTo>
                <a:cubicBezTo>
                  <a:pt x="434602" y="694226"/>
                  <a:pt x="434602" y="658674"/>
                  <a:pt x="413012" y="637088"/>
                </a:cubicBezTo>
                <a:cubicBezTo>
                  <a:pt x="405392" y="629470"/>
                  <a:pt x="397770" y="625660"/>
                  <a:pt x="388880" y="623121"/>
                </a:cubicBezTo>
                <a:close/>
                <a:moveTo>
                  <a:pt x="391420" y="694226"/>
                </a:moveTo>
                <a:cubicBezTo>
                  <a:pt x="381260" y="704385"/>
                  <a:pt x="364748" y="704385"/>
                  <a:pt x="355858" y="694226"/>
                </a:cubicBezTo>
                <a:cubicBezTo>
                  <a:pt x="345697" y="684069"/>
                  <a:pt x="345697" y="668831"/>
                  <a:pt x="355858" y="658674"/>
                </a:cubicBezTo>
                <a:cubicBezTo>
                  <a:pt x="360938" y="653595"/>
                  <a:pt x="367289" y="651055"/>
                  <a:pt x="373639" y="651055"/>
                </a:cubicBezTo>
                <a:cubicBezTo>
                  <a:pt x="373639" y="651055"/>
                  <a:pt x="373639" y="651055"/>
                  <a:pt x="373639" y="651055"/>
                </a:cubicBezTo>
                <a:cubicBezTo>
                  <a:pt x="373639" y="651055"/>
                  <a:pt x="373639" y="651055"/>
                  <a:pt x="373639" y="651055"/>
                </a:cubicBezTo>
                <a:cubicBezTo>
                  <a:pt x="379989" y="651055"/>
                  <a:pt x="386340" y="653595"/>
                  <a:pt x="391420" y="658674"/>
                </a:cubicBezTo>
                <a:cubicBezTo>
                  <a:pt x="401581" y="667562"/>
                  <a:pt x="401581" y="684069"/>
                  <a:pt x="391420" y="694226"/>
                </a:cubicBezTo>
                <a:close/>
                <a:moveTo>
                  <a:pt x="552720" y="527891"/>
                </a:moveTo>
                <a:lnTo>
                  <a:pt x="512076" y="487261"/>
                </a:lnTo>
                <a:cubicBezTo>
                  <a:pt x="505726" y="480912"/>
                  <a:pt x="496836" y="480912"/>
                  <a:pt x="490486" y="487261"/>
                </a:cubicBezTo>
                <a:cubicBezTo>
                  <a:pt x="484135" y="493609"/>
                  <a:pt x="484135" y="502497"/>
                  <a:pt x="490486" y="508845"/>
                </a:cubicBezTo>
                <a:lnTo>
                  <a:pt x="531127" y="549476"/>
                </a:lnTo>
                <a:cubicBezTo>
                  <a:pt x="519698" y="571063"/>
                  <a:pt x="522238" y="597727"/>
                  <a:pt x="540019" y="615503"/>
                </a:cubicBezTo>
                <a:cubicBezTo>
                  <a:pt x="551450" y="626931"/>
                  <a:pt x="565420" y="632009"/>
                  <a:pt x="579391" y="632009"/>
                </a:cubicBezTo>
                <a:cubicBezTo>
                  <a:pt x="593361" y="632009"/>
                  <a:pt x="607332" y="626931"/>
                  <a:pt x="618763" y="615503"/>
                </a:cubicBezTo>
                <a:cubicBezTo>
                  <a:pt x="640355" y="593917"/>
                  <a:pt x="640355" y="558365"/>
                  <a:pt x="618763" y="536779"/>
                </a:cubicBezTo>
                <a:cubicBezTo>
                  <a:pt x="602253" y="519004"/>
                  <a:pt x="574310" y="516463"/>
                  <a:pt x="552720" y="527891"/>
                </a:cubicBezTo>
                <a:close/>
                <a:moveTo>
                  <a:pt x="598442" y="593917"/>
                </a:moveTo>
                <a:cubicBezTo>
                  <a:pt x="588281" y="604075"/>
                  <a:pt x="571771" y="604075"/>
                  <a:pt x="562879" y="593917"/>
                </a:cubicBezTo>
                <a:cubicBezTo>
                  <a:pt x="557800" y="588839"/>
                  <a:pt x="555259" y="582491"/>
                  <a:pt x="555259" y="576142"/>
                </a:cubicBezTo>
                <a:cubicBezTo>
                  <a:pt x="555259" y="569793"/>
                  <a:pt x="557800" y="563445"/>
                  <a:pt x="561609" y="559635"/>
                </a:cubicBezTo>
                <a:cubicBezTo>
                  <a:pt x="561609" y="559635"/>
                  <a:pt x="561609" y="559635"/>
                  <a:pt x="561609" y="559635"/>
                </a:cubicBezTo>
                <a:cubicBezTo>
                  <a:pt x="561609" y="559635"/>
                  <a:pt x="561609" y="558365"/>
                  <a:pt x="562879" y="558365"/>
                </a:cubicBezTo>
                <a:cubicBezTo>
                  <a:pt x="567960" y="553286"/>
                  <a:pt x="574310" y="550747"/>
                  <a:pt x="580661" y="550747"/>
                </a:cubicBezTo>
                <a:cubicBezTo>
                  <a:pt x="587011" y="550747"/>
                  <a:pt x="593361" y="553286"/>
                  <a:pt x="598442" y="558365"/>
                </a:cubicBezTo>
                <a:cubicBezTo>
                  <a:pt x="603522" y="563445"/>
                  <a:pt x="606062" y="569793"/>
                  <a:pt x="606062" y="576142"/>
                </a:cubicBezTo>
                <a:cubicBezTo>
                  <a:pt x="606062" y="582491"/>
                  <a:pt x="603522" y="590109"/>
                  <a:pt x="598442" y="593917"/>
                </a:cubicBezTo>
                <a:close/>
                <a:moveTo>
                  <a:pt x="719099" y="331083"/>
                </a:moveTo>
                <a:cubicBezTo>
                  <a:pt x="697508" y="309498"/>
                  <a:pt x="661945" y="309498"/>
                  <a:pt x="640355" y="331083"/>
                </a:cubicBezTo>
                <a:cubicBezTo>
                  <a:pt x="634004" y="337432"/>
                  <a:pt x="628924" y="346319"/>
                  <a:pt x="626383" y="355208"/>
                </a:cubicBezTo>
                <a:lnTo>
                  <a:pt x="569230" y="355208"/>
                </a:lnTo>
                <a:cubicBezTo>
                  <a:pt x="560340" y="355208"/>
                  <a:pt x="553989" y="361557"/>
                  <a:pt x="553989" y="370444"/>
                </a:cubicBezTo>
                <a:cubicBezTo>
                  <a:pt x="553989" y="379333"/>
                  <a:pt x="560340" y="385682"/>
                  <a:pt x="569230" y="385682"/>
                </a:cubicBezTo>
                <a:lnTo>
                  <a:pt x="626383" y="385682"/>
                </a:lnTo>
                <a:cubicBezTo>
                  <a:pt x="628924" y="394570"/>
                  <a:pt x="632733" y="403457"/>
                  <a:pt x="640355" y="409806"/>
                </a:cubicBezTo>
                <a:cubicBezTo>
                  <a:pt x="651784" y="421234"/>
                  <a:pt x="665756" y="426313"/>
                  <a:pt x="679727" y="426313"/>
                </a:cubicBezTo>
                <a:cubicBezTo>
                  <a:pt x="693697" y="426313"/>
                  <a:pt x="707668" y="421234"/>
                  <a:pt x="719099" y="409806"/>
                </a:cubicBezTo>
                <a:cubicBezTo>
                  <a:pt x="740689" y="386951"/>
                  <a:pt x="740689" y="352668"/>
                  <a:pt x="719099" y="331083"/>
                </a:cubicBezTo>
                <a:close/>
                <a:moveTo>
                  <a:pt x="697508" y="388221"/>
                </a:moveTo>
                <a:cubicBezTo>
                  <a:pt x="687347" y="398379"/>
                  <a:pt x="670835" y="398379"/>
                  <a:pt x="661945" y="388221"/>
                </a:cubicBezTo>
                <a:cubicBezTo>
                  <a:pt x="656865" y="383142"/>
                  <a:pt x="655595" y="378062"/>
                  <a:pt x="654325" y="371714"/>
                </a:cubicBezTo>
                <a:cubicBezTo>
                  <a:pt x="654325" y="371714"/>
                  <a:pt x="654325" y="370444"/>
                  <a:pt x="654325" y="370444"/>
                </a:cubicBezTo>
                <a:cubicBezTo>
                  <a:pt x="654325" y="370444"/>
                  <a:pt x="654325" y="369175"/>
                  <a:pt x="654325" y="369175"/>
                </a:cubicBezTo>
                <a:cubicBezTo>
                  <a:pt x="654325" y="362826"/>
                  <a:pt x="656865" y="356478"/>
                  <a:pt x="661945" y="352668"/>
                </a:cubicBezTo>
                <a:cubicBezTo>
                  <a:pt x="667026" y="347590"/>
                  <a:pt x="673376" y="345050"/>
                  <a:pt x="679727" y="345050"/>
                </a:cubicBezTo>
                <a:cubicBezTo>
                  <a:pt x="686077" y="345050"/>
                  <a:pt x="692427" y="347590"/>
                  <a:pt x="697508" y="352668"/>
                </a:cubicBezTo>
                <a:cubicBezTo>
                  <a:pt x="702587" y="357747"/>
                  <a:pt x="705128" y="364096"/>
                  <a:pt x="705128" y="370444"/>
                </a:cubicBezTo>
                <a:cubicBezTo>
                  <a:pt x="705128" y="376793"/>
                  <a:pt x="702587" y="383142"/>
                  <a:pt x="697508" y="388221"/>
                </a:cubicBezTo>
                <a:close/>
              </a:path>
            </a:pathLst>
          </a:custGeom>
          <a:solidFill>
            <a:srgbClr val="000000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pPr>
              <a:defRPr/>
            </a:pPr>
            <a:endParaRPr lang="es-MX"/>
          </a:p>
        </p:txBody>
      </p:sp>
      <p:grpSp>
        <p:nvGrpSpPr>
          <p:cNvPr id="971359094" name="Grupo 1110"/>
          <p:cNvGrpSpPr/>
          <p:nvPr/>
        </p:nvGrpSpPr>
        <p:grpSpPr bwMode="auto">
          <a:xfrm>
            <a:off x="2351632" y="2708968"/>
            <a:ext cx="432000" cy="432000"/>
            <a:chOff x="3909135" y="14137699"/>
            <a:chExt cx="281597" cy="267856"/>
          </a:xfrm>
        </p:grpSpPr>
        <p:sp>
          <p:nvSpPr>
            <p:cNvPr id="105" name="Freeform 530"/>
            <p:cNvSpPr>
              <a:spLocks noChangeArrowheads="1"/>
            </p:cNvSpPr>
            <p:nvPr/>
          </p:nvSpPr>
          <p:spPr bwMode="auto">
            <a:xfrm>
              <a:off x="3909135" y="14178908"/>
              <a:ext cx="281597" cy="226647"/>
            </a:xfrm>
            <a:custGeom>
              <a:avLst/>
              <a:gdLst>
                <a:gd name="T0" fmla="*/ 423727670 w 182"/>
                <a:gd name="T1" fmla="*/ 122903217 h 146"/>
                <a:gd name="T2" fmla="*/ 356696754 w 182"/>
                <a:gd name="T3" fmla="*/ 132543476 h 146"/>
                <a:gd name="T4" fmla="*/ 287272263 w 182"/>
                <a:gd name="T5" fmla="*/ 151822442 h 146"/>
                <a:gd name="T6" fmla="*/ 368666174 w 182"/>
                <a:gd name="T7" fmla="*/ 57836899 h 146"/>
                <a:gd name="T8" fmla="*/ 337545063 w 182"/>
                <a:gd name="T9" fmla="*/ 7229418 h 146"/>
                <a:gd name="T10" fmla="*/ 225030042 w 182"/>
                <a:gd name="T11" fmla="*/ 45787351 h 146"/>
                <a:gd name="T12" fmla="*/ 112515021 w 182"/>
                <a:gd name="T13" fmla="*/ 9640259 h 146"/>
                <a:gd name="T14" fmla="*/ 74211640 w 182"/>
                <a:gd name="T15" fmla="*/ 19278966 h 146"/>
                <a:gd name="T16" fmla="*/ 165181396 w 182"/>
                <a:gd name="T17" fmla="*/ 115673798 h 146"/>
                <a:gd name="T18" fmla="*/ 76606762 w 182"/>
                <a:gd name="T19" fmla="*/ 151822442 h 146"/>
                <a:gd name="T20" fmla="*/ 69424491 w 182"/>
                <a:gd name="T21" fmla="*/ 122903217 h 146"/>
                <a:gd name="T22" fmla="*/ 0 w 182"/>
                <a:gd name="T23" fmla="*/ 132543476 h 146"/>
                <a:gd name="T24" fmla="*/ 9575845 w 182"/>
                <a:gd name="T25" fmla="*/ 349432236 h 146"/>
                <a:gd name="T26" fmla="*/ 76606762 w 182"/>
                <a:gd name="T27" fmla="*/ 339791977 h 146"/>
                <a:gd name="T28" fmla="*/ 165181396 w 182"/>
                <a:gd name="T29" fmla="*/ 171101409 h 146"/>
                <a:gd name="T30" fmla="*/ 172363667 w 182"/>
                <a:gd name="T31" fmla="*/ 274725659 h 146"/>
                <a:gd name="T32" fmla="*/ 191515357 w 182"/>
                <a:gd name="T33" fmla="*/ 284364366 h 146"/>
                <a:gd name="T34" fmla="*/ 220242893 w 182"/>
                <a:gd name="T35" fmla="*/ 207248501 h 146"/>
                <a:gd name="T36" fmla="*/ 229818738 w 182"/>
                <a:gd name="T37" fmla="*/ 339791977 h 146"/>
                <a:gd name="T38" fmla="*/ 277696417 w 182"/>
                <a:gd name="T39" fmla="*/ 349432236 h 146"/>
                <a:gd name="T40" fmla="*/ 287272263 w 182"/>
                <a:gd name="T41" fmla="*/ 171101409 h 146"/>
                <a:gd name="T42" fmla="*/ 356696754 w 182"/>
                <a:gd name="T43" fmla="*/ 339791977 h 146"/>
                <a:gd name="T44" fmla="*/ 423727670 w 182"/>
                <a:gd name="T45" fmla="*/ 349432236 h 146"/>
                <a:gd name="T46" fmla="*/ 433303516 w 182"/>
                <a:gd name="T47" fmla="*/ 132543476 h 146"/>
                <a:gd name="T48" fmla="*/ 59848646 w 182"/>
                <a:gd name="T49" fmla="*/ 332562558 h 146"/>
                <a:gd name="T50" fmla="*/ 16758116 w 182"/>
                <a:gd name="T51" fmla="*/ 332562558 h 146"/>
                <a:gd name="T52" fmla="*/ 59848646 w 182"/>
                <a:gd name="T53" fmla="*/ 142182183 h 146"/>
                <a:gd name="T54" fmla="*/ 59848646 w 182"/>
                <a:gd name="T55" fmla="*/ 332562558 h 146"/>
                <a:gd name="T56" fmla="*/ 179545938 w 182"/>
                <a:gd name="T57" fmla="*/ 101214962 h 146"/>
                <a:gd name="T58" fmla="*/ 90969756 w 182"/>
                <a:gd name="T59" fmla="*/ 28919226 h 146"/>
                <a:gd name="T60" fmla="*/ 105332750 w 182"/>
                <a:gd name="T61" fmla="*/ 24099096 h 146"/>
                <a:gd name="T62" fmla="*/ 186726661 w 182"/>
                <a:gd name="T63" fmla="*/ 77115866 h 146"/>
                <a:gd name="T64" fmla="*/ 191515357 w 182"/>
                <a:gd name="T65" fmla="*/ 77115866 h 146"/>
                <a:gd name="T66" fmla="*/ 193908932 w 182"/>
                <a:gd name="T67" fmla="*/ 77115866 h 146"/>
                <a:gd name="T68" fmla="*/ 198697628 w 182"/>
                <a:gd name="T69" fmla="*/ 77115866 h 146"/>
                <a:gd name="T70" fmla="*/ 217849319 w 182"/>
                <a:gd name="T71" fmla="*/ 115673798 h 146"/>
                <a:gd name="T72" fmla="*/ 236999462 w 182"/>
                <a:gd name="T73" fmla="*/ 115673798 h 146"/>
                <a:gd name="T74" fmla="*/ 256151152 w 182"/>
                <a:gd name="T75" fmla="*/ 74706577 h 146"/>
                <a:gd name="T76" fmla="*/ 347120909 w 182"/>
                <a:gd name="T77" fmla="*/ 21688255 h 146"/>
                <a:gd name="T78" fmla="*/ 356696754 w 182"/>
                <a:gd name="T79" fmla="*/ 40967221 h 146"/>
                <a:gd name="T80" fmla="*/ 268120572 w 182"/>
                <a:gd name="T81" fmla="*/ 108444380 h 146"/>
                <a:gd name="T82" fmla="*/ 184333087 w 182"/>
                <a:gd name="T83" fmla="*/ 151822442 h 146"/>
                <a:gd name="T84" fmla="*/ 179545938 w 182"/>
                <a:gd name="T85" fmla="*/ 101214962 h 146"/>
                <a:gd name="T86" fmla="*/ 268120572 w 182"/>
                <a:gd name="T87" fmla="*/ 332562558 h 146"/>
                <a:gd name="T88" fmla="*/ 246575307 w 182"/>
                <a:gd name="T89" fmla="*/ 197609794 h 146"/>
                <a:gd name="T90" fmla="*/ 210667048 w 182"/>
                <a:gd name="T91" fmla="*/ 190380375 h 146"/>
                <a:gd name="T92" fmla="*/ 201091203 w 182"/>
                <a:gd name="T93" fmla="*/ 255446693 h 146"/>
                <a:gd name="T94" fmla="*/ 191515357 w 182"/>
                <a:gd name="T95" fmla="*/ 265085400 h 146"/>
                <a:gd name="T96" fmla="*/ 184333087 w 182"/>
                <a:gd name="T97" fmla="*/ 255446693 h 146"/>
                <a:gd name="T98" fmla="*/ 268120572 w 182"/>
                <a:gd name="T99" fmla="*/ 171101409 h 146"/>
                <a:gd name="T100" fmla="*/ 416545400 w 182"/>
                <a:gd name="T101" fmla="*/ 332562558 h 146"/>
                <a:gd name="T102" fmla="*/ 373454870 w 182"/>
                <a:gd name="T103" fmla="*/ 332562558 h 146"/>
                <a:gd name="T104" fmla="*/ 373454870 w 182"/>
                <a:gd name="T105" fmla="*/ 142182183 h 146"/>
                <a:gd name="T106" fmla="*/ 416545400 w 182"/>
                <a:gd name="T107" fmla="*/ 332562558 h 14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0" t="0" r="r" b="b"/>
              <a:pathLst>
                <a:path w="182" h="146" fill="norm" stroke="1" extrusionOk="0">
                  <a:moveTo>
                    <a:pt x="177" y="51"/>
                  </a:moveTo>
                  <a:lnTo>
                    <a:pt x="177" y="51"/>
                  </a:lnTo>
                  <a:cubicBezTo>
                    <a:pt x="153" y="51"/>
                    <a:pt x="153" y="51"/>
                    <a:pt x="153" y="51"/>
                  </a:cubicBezTo>
                  <a:cubicBezTo>
                    <a:pt x="151" y="51"/>
                    <a:pt x="149" y="53"/>
                    <a:pt x="149" y="55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20" y="63"/>
                    <a:pt x="120" y="63"/>
                    <a:pt x="120" y="63"/>
                  </a:cubicBezTo>
                  <a:cubicBezTo>
                    <a:pt x="120" y="47"/>
                    <a:pt x="120" y="47"/>
                    <a:pt x="120" y="4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9" y="20"/>
                    <a:pt x="161" y="13"/>
                    <a:pt x="157" y="8"/>
                  </a:cubicBezTo>
                  <a:cubicBezTo>
                    <a:pt x="154" y="2"/>
                    <a:pt x="146" y="0"/>
                    <a:pt x="141" y="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5" y="21"/>
                    <a:pt x="100" y="19"/>
                    <a:pt x="94" y="19"/>
                  </a:cubicBezTo>
                  <a:cubicBezTo>
                    <a:pt x="88" y="19"/>
                    <a:pt x="84" y="21"/>
                    <a:pt x="79" y="25"/>
                  </a:cubicBezTo>
                  <a:cubicBezTo>
                    <a:pt x="47" y="4"/>
                    <a:pt x="47" y="4"/>
                    <a:pt x="47" y="4"/>
                  </a:cubicBezTo>
                  <a:cubicBezTo>
                    <a:pt x="42" y="1"/>
                    <a:pt x="35" y="2"/>
                    <a:pt x="31" y="8"/>
                  </a:cubicBezTo>
                  <a:cubicBezTo>
                    <a:pt x="28" y="14"/>
                    <a:pt x="30" y="21"/>
                    <a:pt x="35" y="25"/>
                  </a:cubicBezTo>
                  <a:cubicBezTo>
                    <a:pt x="69" y="48"/>
                    <a:pt x="69" y="48"/>
                    <a:pt x="69" y="48"/>
                  </a:cubicBezTo>
                  <a:cubicBezTo>
                    <a:pt x="69" y="63"/>
                    <a:pt x="69" y="63"/>
                    <a:pt x="69" y="63"/>
                  </a:cubicBezTo>
                  <a:cubicBezTo>
                    <a:pt x="32" y="63"/>
                    <a:pt x="32" y="63"/>
                    <a:pt x="32" y="63"/>
                  </a:cubicBezTo>
                  <a:cubicBezTo>
                    <a:pt x="32" y="55"/>
                    <a:pt x="32" y="55"/>
                    <a:pt x="32" y="55"/>
                  </a:cubicBezTo>
                  <a:cubicBezTo>
                    <a:pt x="32" y="53"/>
                    <a:pt x="31" y="51"/>
                    <a:pt x="29" y="51"/>
                  </a:cubicBezTo>
                  <a:cubicBezTo>
                    <a:pt x="4" y="51"/>
                    <a:pt x="4" y="51"/>
                    <a:pt x="4" y="51"/>
                  </a:cubicBezTo>
                  <a:cubicBezTo>
                    <a:pt x="2" y="51"/>
                    <a:pt x="0" y="53"/>
                    <a:pt x="0" y="55"/>
                  </a:cubicBezTo>
                  <a:cubicBezTo>
                    <a:pt x="0" y="141"/>
                    <a:pt x="0" y="141"/>
                    <a:pt x="0" y="141"/>
                  </a:cubicBezTo>
                  <a:cubicBezTo>
                    <a:pt x="0" y="143"/>
                    <a:pt x="2" y="145"/>
                    <a:pt x="4" y="145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31" y="145"/>
                    <a:pt x="32" y="143"/>
                    <a:pt x="32" y="141"/>
                  </a:cubicBezTo>
                  <a:cubicBezTo>
                    <a:pt x="32" y="71"/>
                    <a:pt x="32" y="71"/>
                    <a:pt x="32" y="71"/>
                  </a:cubicBezTo>
                  <a:cubicBezTo>
                    <a:pt x="69" y="71"/>
                    <a:pt x="69" y="71"/>
                    <a:pt x="69" y="71"/>
                  </a:cubicBezTo>
                  <a:cubicBezTo>
                    <a:pt x="69" y="106"/>
                    <a:pt x="69" y="106"/>
                    <a:pt x="69" y="106"/>
                  </a:cubicBezTo>
                  <a:cubicBezTo>
                    <a:pt x="69" y="109"/>
                    <a:pt x="70" y="112"/>
                    <a:pt x="72" y="114"/>
                  </a:cubicBezTo>
                  <a:cubicBezTo>
                    <a:pt x="75" y="117"/>
                    <a:pt x="77" y="118"/>
                    <a:pt x="80" y="118"/>
                  </a:cubicBezTo>
                  <a:cubicBezTo>
                    <a:pt x="87" y="118"/>
                    <a:pt x="92" y="112"/>
                    <a:pt x="92" y="106"/>
                  </a:cubicBezTo>
                  <a:cubicBezTo>
                    <a:pt x="92" y="86"/>
                    <a:pt x="92" y="86"/>
                    <a:pt x="92" y="86"/>
                  </a:cubicBezTo>
                  <a:cubicBezTo>
                    <a:pt x="96" y="86"/>
                    <a:pt x="96" y="86"/>
                    <a:pt x="96" y="86"/>
                  </a:cubicBezTo>
                  <a:cubicBezTo>
                    <a:pt x="96" y="141"/>
                    <a:pt x="96" y="141"/>
                    <a:pt x="96" y="141"/>
                  </a:cubicBezTo>
                  <a:cubicBezTo>
                    <a:pt x="96" y="143"/>
                    <a:pt x="98" y="145"/>
                    <a:pt x="100" y="145"/>
                  </a:cubicBezTo>
                  <a:cubicBezTo>
                    <a:pt x="116" y="145"/>
                    <a:pt x="116" y="145"/>
                    <a:pt x="116" y="145"/>
                  </a:cubicBezTo>
                  <a:cubicBezTo>
                    <a:pt x="118" y="145"/>
                    <a:pt x="120" y="143"/>
                    <a:pt x="120" y="141"/>
                  </a:cubicBezTo>
                  <a:cubicBezTo>
                    <a:pt x="120" y="71"/>
                    <a:pt x="120" y="71"/>
                    <a:pt x="120" y="71"/>
                  </a:cubicBezTo>
                  <a:cubicBezTo>
                    <a:pt x="149" y="71"/>
                    <a:pt x="149" y="71"/>
                    <a:pt x="149" y="71"/>
                  </a:cubicBezTo>
                  <a:cubicBezTo>
                    <a:pt x="149" y="141"/>
                    <a:pt x="149" y="141"/>
                    <a:pt x="149" y="141"/>
                  </a:cubicBezTo>
                  <a:cubicBezTo>
                    <a:pt x="149" y="143"/>
                    <a:pt x="151" y="145"/>
                    <a:pt x="153" y="145"/>
                  </a:cubicBezTo>
                  <a:cubicBezTo>
                    <a:pt x="177" y="145"/>
                    <a:pt x="177" y="145"/>
                    <a:pt x="177" y="145"/>
                  </a:cubicBezTo>
                  <a:cubicBezTo>
                    <a:pt x="179" y="145"/>
                    <a:pt x="181" y="143"/>
                    <a:pt x="181" y="141"/>
                  </a:cubicBezTo>
                  <a:cubicBezTo>
                    <a:pt x="181" y="55"/>
                    <a:pt x="181" y="55"/>
                    <a:pt x="181" y="55"/>
                  </a:cubicBezTo>
                  <a:cubicBezTo>
                    <a:pt x="181" y="53"/>
                    <a:pt x="179" y="51"/>
                    <a:pt x="177" y="51"/>
                  </a:cubicBezTo>
                  <a:close/>
                  <a:moveTo>
                    <a:pt x="25" y="138"/>
                  </a:moveTo>
                  <a:lnTo>
                    <a:pt x="25" y="138"/>
                  </a:lnTo>
                  <a:cubicBezTo>
                    <a:pt x="7" y="138"/>
                    <a:pt x="7" y="138"/>
                    <a:pt x="7" y="138"/>
                  </a:cubicBezTo>
                  <a:cubicBezTo>
                    <a:pt x="7" y="59"/>
                    <a:pt x="7" y="59"/>
                    <a:pt x="7" y="59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67"/>
                    <a:pt x="25" y="67"/>
                    <a:pt x="25" y="67"/>
                  </a:cubicBezTo>
                  <a:lnTo>
                    <a:pt x="25" y="138"/>
                  </a:lnTo>
                  <a:close/>
                  <a:moveTo>
                    <a:pt x="75" y="42"/>
                  </a:moveTo>
                  <a:lnTo>
                    <a:pt x="75" y="42"/>
                  </a:lnTo>
                  <a:cubicBezTo>
                    <a:pt x="39" y="18"/>
                    <a:pt x="39" y="18"/>
                    <a:pt x="39" y="18"/>
                  </a:cubicBezTo>
                  <a:cubicBezTo>
                    <a:pt x="37" y="17"/>
                    <a:pt x="37" y="14"/>
                    <a:pt x="38" y="12"/>
                  </a:cubicBezTo>
                  <a:cubicBezTo>
                    <a:pt x="38" y="9"/>
                    <a:pt x="42" y="9"/>
                    <a:pt x="44" y="10"/>
                  </a:cubicBezTo>
                  <a:cubicBezTo>
                    <a:pt x="77" y="32"/>
                    <a:pt x="77" y="32"/>
                    <a:pt x="77" y="32"/>
                  </a:cubicBezTo>
                  <a:cubicBezTo>
                    <a:pt x="77" y="32"/>
                    <a:pt x="77" y="32"/>
                    <a:pt x="78" y="32"/>
                  </a:cubicBezTo>
                  <a:lnTo>
                    <a:pt x="79" y="32"/>
                  </a:lnTo>
                  <a:cubicBezTo>
                    <a:pt x="79" y="32"/>
                    <a:pt x="79" y="32"/>
                    <a:pt x="80" y="32"/>
                  </a:cubicBezTo>
                  <a:lnTo>
                    <a:pt x="81" y="32"/>
                  </a:lnTo>
                  <a:cubicBezTo>
                    <a:pt x="82" y="32"/>
                    <a:pt x="82" y="32"/>
                    <a:pt x="82" y="32"/>
                  </a:cubicBezTo>
                  <a:cubicBezTo>
                    <a:pt x="82" y="32"/>
                    <a:pt x="82" y="32"/>
                    <a:pt x="83" y="32"/>
                  </a:cubicBezTo>
                  <a:cubicBezTo>
                    <a:pt x="84" y="29"/>
                    <a:pt x="87" y="27"/>
                    <a:pt x="91" y="27"/>
                  </a:cubicBezTo>
                  <a:cubicBezTo>
                    <a:pt x="91" y="48"/>
                    <a:pt x="91" y="48"/>
                    <a:pt x="91" y="48"/>
                  </a:cubicBezTo>
                  <a:cubicBezTo>
                    <a:pt x="91" y="49"/>
                    <a:pt x="92" y="51"/>
                    <a:pt x="94" y="51"/>
                  </a:cubicBezTo>
                  <a:cubicBezTo>
                    <a:pt x="97" y="51"/>
                    <a:pt x="99" y="49"/>
                    <a:pt x="99" y="48"/>
                  </a:cubicBezTo>
                  <a:cubicBezTo>
                    <a:pt x="99" y="27"/>
                    <a:pt x="99" y="27"/>
                    <a:pt x="99" y="27"/>
                  </a:cubicBezTo>
                  <a:cubicBezTo>
                    <a:pt x="101" y="27"/>
                    <a:pt x="104" y="29"/>
                    <a:pt x="107" y="31"/>
                  </a:cubicBezTo>
                  <a:cubicBezTo>
                    <a:pt x="108" y="32"/>
                    <a:pt x="109" y="32"/>
                    <a:pt x="111" y="32"/>
                  </a:cubicBezTo>
                  <a:cubicBezTo>
                    <a:pt x="145" y="9"/>
                    <a:pt x="145" y="9"/>
                    <a:pt x="145" y="9"/>
                  </a:cubicBezTo>
                  <a:cubicBezTo>
                    <a:pt x="147" y="9"/>
                    <a:pt x="150" y="9"/>
                    <a:pt x="151" y="11"/>
                  </a:cubicBezTo>
                  <a:cubicBezTo>
                    <a:pt x="153" y="13"/>
                    <a:pt x="152" y="16"/>
                    <a:pt x="149" y="17"/>
                  </a:cubicBezTo>
                  <a:cubicBezTo>
                    <a:pt x="114" y="41"/>
                    <a:pt x="114" y="41"/>
                    <a:pt x="114" y="41"/>
                  </a:cubicBezTo>
                  <a:cubicBezTo>
                    <a:pt x="113" y="42"/>
                    <a:pt x="112" y="43"/>
                    <a:pt x="112" y="45"/>
                  </a:cubicBezTo>
                  <a:cubicBezTo>
                    <a:pt x="112" y="63"/>
                    <a:pt x="112" y="63"/>
                    <a:pt x="112" y="63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7" y="45"/>
                    <a:pt x="77" y="45"/>
                    <a:pt x="77" y="45"/>
                  </a:cubicBezTo>
                  <a:cubicBezTo>
                    <a:pt x="77" y="44"/>
                    <a:pt x="76" y="43"/>
                    <a:pt x="75" y="42"/>
                  </a:cubicBezTo>
                  <a:close/>
                  <a:moveTo>
                    <a:pt x="112" y="138"/>
                  </a:moveTo>
                  <a:lnTo>
                    <a:pt x="112" y="138"/>
                  </a:lnTo>
                  <a:cubicBezTo>
                    <a:pt x="103" y="138"/>
                    <a:pt x="103" y="138"/>
                    <a:pt x="103" y="138"/>
                  </a:cubicBezTo>
                  <a:cubicBezTo>
                    <a:pt x="103" y="82"/>
                    <a:pt x="103" y="82"/>
                    <a:pt x="103" y="82"/>
                  </a:cubicBezTo>
                  <a:cubicBezTo>
                    <a:pt x="103" y="80"/>
                    <a:pt x="101" y="79"/>
                    <a:pt x="100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6" y="79"/>
                    <a:pt x="84" y="80"/>
                    <a:pt x="84" y="82"/>
                  </a:cubicBezTo>
                  <a:cubicBezTo>
                    <a:pt x="84" y="106"/>
                    <a:pt x="84" y="106"/>
                    <a:pt x="84" y="106"/>
                  </a:cubicBezTo>
                  <a:cubicBezTo>
                    <a:pt x="84" y="108"/>
                    <a:pt x="83" y="110"/>
                    <a:pt x="80" y="110"/>
                  </a:cubicBezTo>
                  <a:cubicBezTo>
                    <a:pt x="79" y="110"/>
                    <a:pt x="78" y="110"/>
                    <a:pt x="77" y="109"/>
                  </a:cubicBezTo>
                  <a:cubicBezTo>
                    <a:pt x="77" y="108"/>
                    <a:pt x="77" y="107"/>
                    <a:pt x="77" y="106"/>
                  </a:cubicBezTo>
                  <a:cubicBezTo>
                    <a:pt x="77" y="71"/>
                    <a:pt x="77" y="71"/>
                    <a:pt x="77" y="71"/>
                  </a:cubicBezTo>
                  <a:cubicBezTo>
                    <a:pt x="112" y="71"/>
                    <a:pt x="112" y="71"/>
                    <a:pt x="112" y="71"/>
                  </a:cubicBezTo>
                  <a:lnTo>
                    <a:pt x="112" y="138"/>
                  </a:lnTo>
                  <a:close/>
                  <a:moveTo>
                    <a:pt x="174" y="138"/>
                  </a:moveTo>
                  <a:lnTo>
                    <a:pt x="174" y="138"/>
                  </a:lnTo>
                  <a:cubicBezTo>
                    <a:pt x="156" y="138"/>
                    <a:pt x="156" y="138"/>
                    <a:pt x="156" y="138"/>
                  </a:cubicBezTo>
                  <a:cubicBezTo>
                    <a:pt x="156" y="67"/>
                    <a:pt x="156" y="67"/>
                    <a:pt x="156" y="67"/>
                  </a:cubicBezTo>
                  <a:cubicBezTo>
                    <a:pt x="156" y="59"/>
                    <a:pt x="156" y="59"/>
                    <a:pt x="156" y="59"/>
                  </a:cubicBezTo>
                  <a:cubicBezTo>
                    <a:pt x="174" y="59"/>
                    <a:pt x="174" y="59"/>
                    <a:pt x="174" y="59"/>
                  </a:cubicBezTo>
                  <a:lnTo>
                    <a:pt x="174" y="13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/>
            </a:p>
          </p:txBody>
        </p:sp>
        <p:sp>
          <p:nvSpPr>
            <p:cNvPr id="106" name="Freeform 531"/>
            <p:cNvSpPr>
              <a:spLocks noChangeArrowheads="1"/>
            </p:cNvSpPr>
            <p:nvPr/>
          </p:nvSpPr>
          <p:spPr bwMode="auto">
            <a:xfrm>
              <a:off x="4025896" y="14137699"/>
              <a:ext cx="61811" cy="75548"/>
            </a:xfrm>
            <a:custGeom>
              <a:avLst/>
              <a:gdLst>
                <a:gd name="T0" fmla="*/ 43183275 w 41"/>
                <a:gd name="T1" fmla="*/ 118853078 h 47"/>
                <a:gd name="T2" fmla="*/ 43183275 w 41"/>
                <a:gd name="T3" fmla="*/ 118853078 h 47"/>
                <a:gd name="T4" fmla="*/ 90911920 w 41"/>
                <a:gd name="T5" fmla="*/ 67178246 h 47"/>
                <a:gd name="T6" fmla="*/ 90911920 w 41"/>
                <a:gd name="T7" fmla="*/ 54257931 h 47"/>
                <a:gd name="T8" fmla="*/ 43183275 w 41"/>
                <a:gd name="T9" fmla="*/ 0 h 47"/>
                <a:gd name="T10" fmla="*/ 0 w 41"/>
                <a:gd name="T11" fmla="*/ 54257931 h 47"/>
                <a:gd name="T12" fmla="*/ 0 w 41"/>
                <a:gd name="T13" fmla="*/ 67178246 h 47"/>
                <a:gd name="T14" fmla="*/ 43183275 w 41"/>
                <a:gd name="T15" fmla="*/ 118853078 h 47"/>
                <a:gd name="T16" fmla="*/ 15909548 w 41"/>
                <a:gd name="T17" fmla="*/ 54257931 h 47"/>
                <a:gd name="T18" fmla="*/ 15909548 w 41"/>
                <a:gd name="T19" fmla="*/ 54257931 h 47"/>
                <a:gd name="T20" fmla="*/ 43183275 w 41"/>
                <a:gd name="T21" fmla="*/ 20669611 h 47"/>
                <a:gd name="T22" fmla="*/ 72730441 w 41"/>
                <a:gd name="T23" fmla="*/ 54257931 h 47"/>
                <a:gd name="T24" fmla="*/ 72730441 w 41"/>
                <a:gd name="T25" fmla="*/ 67178246 h 47"/>
                <a:gd name="T26" fmla="*/ 43183275 w 41"/>
                <a:gd name="T27" fmla="*/ 100766565 h 47"/>
                <a:gd name="T28" fmla="*/ 15909548 w 41"/>
                <a:gd name="T29" fmla="*/ 67178246 h 47"/>
                <a:gd name="T30" fmla="*/ 15909548 w 41"/>
                <a:gd name="T31" fmla="*/ 54257931 h 47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41" h="47" fill="norm" stroke="1" extrusionOk="0">
                  <a:moveTo>
                    <a:pt x="19" y="46"/>
                  </a:moveTo>
                  <a:lnTo>
                    <a:pt x="19" y="46"/>
                  </a:lnTo>
                  <a:cubicBezTo>
                    <a:pt x="31" y="46"/>
                    <a:pt x="40" y="37"/>
                    <a:pt x="40" y="26"/>
                  </a:cubicBezTo>
                  <a:cubicBezTo>
                    <a:pt x="40" y="21"/>
                    <a:pt x="40" y="21"/>
                    <a:pt x="40" y="21"/>
                  </a:cubicBezTo>
                  <a:cubicBezTo>
                    <a:pt x="40" y="9"/>
                    <a:pt x="31" y="0"/>
                    <a:pt x="19" y="0"/>
                  </a:cubicBezTo>
                  <a:cubicBezTo>
                    <a:pt x="9" y="0"/>
                    <a:pt x="0" y="9"/>
                    <a:pt x="0" y="21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37"/>
                    <a:pt x="9" y="46"/>
                    <a:pt x="19" y="46"/>
                  </a:cubicBezTo>
                  <a:close/>
                  <a:moveTo>
                    <a:pt x="7" y="21"/>
                  </a:moveTo>
                  <a:lnTo>
                    <a:pt x="7" y="21"/>
                  </a:lnTo>
                  <a:cubicBezTo>
                    <a:pt x="7" y="14"/>
                    <a:pt x="13" y="8"/>
                    <a:pt x="19" y="8"/>
                  </a:cubicBezTo>
                  <a:cubicBezTo>
                    <a:pt x="26" y="8"/>
                    <a:pt x="32" y="14"/>
                    <a:pt x="32" y="21"/>
                  </a:cubicBezTo>
                  <a:cubicBezTo>
                    <a:pt x="32" y="26"/>
                    <a:pt x="32" y="26"/>
                    <a:pt x="32" y="26"/>
                  </a:cubicBezTo>
                  <a:cubicBezTo>
                    <a:pt x="32" y="33"/>
                    <a:pt x="26" y="39"/>
                    <a:pt x="19" y="39"/>
                  </a:cubicBezTo>
                  <a:cubicBezTo>
                    <a:pt x="13" y="39"/>
                    <a:pt x="7" y="33"/>
                    <a:pt x="7" y="26"/>
                  </a:cubicBezTo>
                  <a:lnTo>
                    <a:pt x="7" y="2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817876088" name="Forma libre 12"/>
          <p:cNvSpPr/>
          <p:nvPr/>
        </p:nvSpPr>
        <p:spPr bwMode="auto">
          <a:xfrm rot="10800000">
            <a:off x="9120392" y="1916832"/>
            <a:ext cx="504000" cy="504000"/>
          </a:xfrm>
          <a:custGeom>
            <a:avLst/>
            <a:gdLst>
              <a:gd name="connsiteX0" fmla="*/ 1087533 w 1079446"/>
              <a:gd name="connsiteY0" fmla="*/ 495275 h 1244537"/>
              <a:gd name="connsiteX1" fmla="*/ 1051975 w 1079446"/>
              <a:gd name="connsiteY1" fmla="*/ 507975 h 1244537"/>
              <a:gd name="connsiteX2" fmla="*/ 908472 w 1079446"/>
              <a:gd name="connsiteY2" fmla="*/ 528294 h 1244537"/>
              <a:gd name="connsiteX3" fmla="*/ 828466 w 1079446"/>
              <a:gd name="connsiteY3" fmla="*/ 610840 h 1244537"/>
              <a:gd name="connsiteX4" fmla="*/ 832276 w 1079446"/>
              <a:gd name="connsiteY4" fmla="*/ 612110 h 1244537"/>
              <a:gd name="connsiteX5" fmla="*/ 945300 w 1079446"/>
              <a:gd name="connsiteY5" fmla="*/ 605760 h 1244537"/>
              <a:gd name="connsiteX6" fmla="*/ 982128 w 1079446"/>
              <a:gd name="connsiteY6" fmla="*/ 612110 h 1244537"/>
              <a:gd name="connsiteX7" fmla="*/ 975779 w 1079446"/>
              <a:gd name="connsiteY7" fmla="*/ 648938 h 1244537"/>
              <a:gd name="connsiteX8" fmla="*/ 891963 w 1079446"/>
              <a:gd name="connsiteY8" fmla="*/ 675606 h 1244537"/>
              <a:gd name="connsiteX9" fmla="*/ 817037 w 1079446"/>
              <a:gd name="connsiteY9" fmla="*/ 661637 h 1244537"/>
              <a:gd name="connsiteX10" fmla="*/ 775129 w 1079446"/>
              <a:gd name="connsiteY10" fmla="*/ 655287 h 1244537"/>
              <a:gd name="connsiteX11" fmla="*/ 773859 w 1079446"/>
              <a:gd name="connsiteY11" fmla="*/ 656557 h 1244537"/>
              <a:gd name="connsiteX12" fmla="*/ 752270 w 1079446"/>
              <a:gd name="connsiteY12" fmla="*/ 673066 h 1244537"/>
              <a:gd name="connsiteX13" fmla="*/ 738301 w 1079446"/>
              <a:gd name="connsiteY13" fmla="*/ 683226 h 1244537"/>
              <a:gd name="connsiteX14" fmla="*/ 738301 w 1079446"/>
              <a:gd name="connsiteY14" fmla="*/ 683226 h 1244537"/>
              <a:gd name="connsiteX15" fmla="*/ 705282 w 1079446"/>
              <a:gd name="connsiteY15" fmla="*/ 706085 h 1244537"/>
              <a:gd name="connsiteX16" fmla="*/ 747190 w 1079446"/>
              <a:gd name="connsiteY16" fmla="*/ 751803 h 1244537"/>
              <a:gd name="connsiteX17" fmla="*/ 730681 w 1079446"/>
              <a:gd name="connsiteY17" fmla="*/ 784821 h 1244537"/>
              <a:gd name="connsiteX18" fmla="*/ 721792 w 1079446"/>
              <a:gd name="connsiteY18" fmla="*/ 786091 h 1244537"/>
              <a:gd name="connsiteX19" fmla="*/ 696393 w 1079446"/>
              <a:gd name="connsiteY19" fmla="*/ 768312 h 1244537"/>
              <a:gd name="connsiteX20" fmla="*/ 676074 w 1079446"/>
              <a:gd name="connsiteY20" fmla="*/ 747993 h 1244537"/>
              <a:gd name="connsiteX21" fmla="*/ 610037 w 1079446"/>
              <a:gd name="connsiteY21" fmla="*/ 760692 h 1244537"/>
              <a:gd name="connsiteX22" fmla="*/ 556700 w 1079446"/>
              <a:gd name="connsiteY22" fmla="*/ 787361 h 1244537"/>
              <a:gd name="connsiteX23" fmla="*/ 556700 w 1079446"/>
              <a:gd name="connsiteY23" fmla="*/ 877526 h 1244537"/>
              <a:gd name="connsiteX24" fmla="*/ 648135 w 1079446"/>
              <a:gd name="connsiteY24" fmla="*/ 867367 h 1244537"/>
              <a:gd name="connsiteX25" fmla="*/ 658295 w 1079446"/>
              <a:gd name="connsiteY25" fmla="*/ 864827 h 1244537"/>
              <a:gd name="connsiteX26" fmla="*/ 762430 w 1079446"/>
              <a:gd name="connsiteY26" fmla="*/ 801330 h 1244537"/>
              <a:gd name="connsiteX27" fmla="*/ 799258 w 1079446"/>
              <a:gd name="connsiteY27" fmla="*/ 798790 h 1244537"/>
              <a:gd name="connsiteX28" fmla="*/ 801798 w 1079446"/>
              <a:gd name="connsiteY28" fmla="*/ 835618 h 1244537"/>
              <a:gd name="connsiteX29" fmla="*/ 747190 w 1079446"/>
              <a:gd name="connsiteY29" fmla="*/ 882606 h 1244537"/>
              <a:gd name="connsiteX30" fmla="*/ 819577 w 1079446"/>
              <a:gd name="connsiteY30" fmla="*/ 947373 h 1244537"/>
              <a:gd name="connsiteX31" fmla="*/ 813227 w 1079446"/>
              <a:gd name="connsiteY31" fmla="*/ 984201 h 1244537"/>
              <a:gd name="connsiteX32" fmla="*/ 797988 w 1079446"/>
              <a:gd name="connsiteY32" fmla="*/ 989281 h 1244537"/>
              <a:gd name="connsiteX33" fmla="*/ 776399 w 1079446"/>
              <a:gd name="connsiteY33" fmla="*/ 977851 h 1244537"/>
              <a:gd name="connsiteX34" fmla="*/ 657025 w 1079446"/>
              <a:gd name="connsiteY34" fmla="*/ 916894 h 1244537"/>
              <a:gd name="connsiteX35" fmla="*/ 556700 w 1079446"/>
              <a:gd name="connsiteY35" fmla="*/ 927054 h 1244537"/>
              <a:gd name="connsiteX36" fmla="*/ 556700 w 1079446"/>
              <a:gd name="connsiteY36" fmla="*/ 1200090 h 1244537"/>
              <a:gd name="connsiteX37" fmla="*/ 653215 w 1079446"/>
              <a:gd name="connsiteY37" fmla="*/ 1200090 h 1244537"/>
              <a:gd name="connsiteX38" fmla="*/ 679884 w 1079446"/>
              <a:gd name="connsiteY38" fmla="*/ 1226759 h 1244537"/>
              <a:gd name="connsiteX39" fmla="*/ 653215 w 1079446"/>
              <a:gd name="connsiteY39" fmla="*/ 1253428 h 1244537"/>
              <a:gd name="connsiteX40" fmla="*/ 406847 w 1079446"/>
              <a:gd name="connsiteY40" fmla="*/ 1253428 h 1244537"/>
              <a:gd name="connsiteX41" fmla="*/ 380179 w 1079446"/>
              <a:gd name="connsiteY41" fmla="*/ 1226759 h 1244537"/>
              <a:gd name="connsiteX42" fmla="*/ 406847 w 1079446"/>
              <a:gd name="connsiteY42" fmla="*/ 1200090 h 1244537"/>
              <a:gd name="connsiteX43" fmla="*/ 503363 w 1079446"/>
              <a:gd name="connsiteY43" fmla="*/ 1200090 h 1244537"/>
              <a:gd name="connsiteX44" fmla="*/ 503363 w 1079446"/>
              <a:gd name="connsiteY44" fmla="*/ 929594 h 1244537"/>
              <a:gd name="connsiteX45" fmla="*/ 411927 w 1079446"/>
              <a:gd name="connsiteY45" fmla="*/ 919434 h 1244537"/>
              <a:gd name="connsiteX46" fmla="*/ 292553 w 1079446"/>
              <a:gd name="connsiteY46" fmla="*/ 980391 h 1244537"/>
              <a:gd name="connsiteX47" fmla="*/ 270964 w 1079446"/>
              <a:gd name="connsiteY47" fmla="*/ 991821 h 1244537"/>
              <a:gd name="connsiteX48" fmla="*/ 255725 w 1079446"/>
              <a:gd name="connsiteY48" fmla="*/ 986741 h 1244537"/>
              <a:gd name="connsiteX49" fmla="*/ 249375 w 1079446"/>
              <a:gd name="connsiteY49" fmla="*/ 949912 h 1244537"/>
              <a:gd name="connsiteX50" fmla="*/ 321762 w 1079446"/>
              <a:gd name="connsiteY50" fmla="*/ 885146 h 1244537"/>
              <a:gd name="connsiteX51" fmla="*/ 267154 w 1079446"/>
              <a:gd name="connsiteY51" fmla="*/ 838158 h 1244537"/>
              <a:gd name="connsiteX52" fmla="*/ 269694 w 1079446"/>
              <a:gd name="connsiteY52" fmla="*/ 801330 h 1244537"/>
              <a:gd name="connsiteX53" fmla="*/ 306522 w 1079446"/>
              <a:gd name="connsiteY53" fmla="*/ 803870 h 1244537"/>
              <a:gd name="connsiteX54" fmla="*/ 410657 w 1079446"/>
              <a:gd name="connsiteY54" fmla="*/ 867367 h 1244537"/>
              <a:gd name="connsiteX55" fmla="*/ 420817 w 1079446"/>
              <a:gd name="connsiteY55" fmla="*/ 869907 h 1244537"/>
              <a:gd name="connsiteX56" fmla="*/ 504632 w 1079446"/>
              <a:gd name="connsiteY56" fmla="*/ 880066 h 1244537"/>
              <a:gd name="connsiteX57" fmla="*/ 504632 w 1079446"/>
              <a:gd name="connsiteY57" fmla="*/ 791170 h 1244537"/>
              <a:gd name="connsiteX58" fmla="*/ 420817 w 1079446"/>
              <a:gd name="connsiteY58" fmla="*/ 737833 h 1244537"/>
              <a:gd name="connsiteX59" fmla="*/ 348430 w 1079446"/>
              <a:gd name="connsiteY59" fmla="*/ 769582 h 1244537"/>
              <a:gd name="connsiteX60" fmla="*/ 331921 w 1079446"/>
              <a:gd name="connsiteY60" fmla="*/ 775931 h 1244537"/>
              <a:gd name="connsiteX61" fmla="*/ 311602 w 1079446"/>
              <a:gd name="connsiteY61" fmla="*/ 767042 h 1244537"/>
              <a:gd name="connsiteX62" fmla="*/ 314142 w 1079446"/>
              <a:gd name="connsiteY62" fmla="*/ 730214 h 1244537"/>
              <a:gd name="connsiteX63" fmla="*/ 363670 w 1079446"/>
              <a:gd name="connsiteY63" fmla="*/ 698465 h 1244537"/>
              <a:gd name="connsiteX64" fmla="*/ 250645 w 1079446"/>
              <a:gd name="connsiteY64" fmla="*/ 604490 h 1244537"/>
              <a:gd name="connsiteX65" fmla="*/ 150320 w 1079446"/>
              <a:gd name="connsiteY65" fmla="*/ 619729 h 1244537"/>
              <a:gd name="connsiteX66" fmla="*/ 142701 w 1079446"/>
              <a:gd name="connsiteY66" fmla="*/ 620999 h 1244537"/>
              <a:gd name="connsiteX67" fmla="*/ 117302 w 1079446"/>
              <a:gd name="connsiteY67" fmla="*/ 601950 h 1244537"/>
              <a:gd name="connsiteX68" fmla="*/ 135081 w 1079446"/>
              <a:gd name="connsiteY68" fmla="*/ 568931 h 1244537"/>
              <a:gd name="connsiteX69" fmla="*/ 201118 w 1079446"/>
              <a:gd name="connsiteY69" fmla="*/ 554962 h 1244537"/>
              <a:gd name="connsiteX70" fmla="*/ 171909 w 1079446"/>
              <a:gd name="connsiteY70" fmla="*/ 521944 h 1244537"/>
              <a:gd name="connsiteX71" fmla="*/ 99523 w 1079446"/>
              <a:gd name="connsiteY71" fmla="*/ 406380 h 1244537"/>
              <a:gd name="connsiteX72" fmla="*/ 96983 w 1079446"/>
              <a:gd name="connsiteY72" fmla="*/ 405110 h 1244537"/>
              <a:gd name="connsiteX73" fmla="*/ 36026 w 1079446"/>
              <a:gd name="connsiteY73" fmla="*/ 392410 h 1244537"/>
              <a:gd name="connsiteX74" fmla="*/ 1738 w 1079446"/>
              <a:gd name="connsiteY74" fmla="*/ 377171 h 1244537"/>
              <a:gd name="connsiteX75" fmla="*/ 16977 w 1079446"/>
              <a:gd name="connsiteY75" fmla="*/ 342883 h 1244537"/>
              <a:gd name="connsiteX76" fmla="*/ 79204 w 1079446"/>
              <a:gd name="connsiteY76" fmla="*/ 340343 h 1244537"/>
              <a:gd name="connsiteX77" fmla="*/ 75394 w 1079446"/>
              <a:gd name="connsiteY77" fmla="*/ 299705 h 1244537"/>
              <a:gd name="connsiteX78" fmla="*/ 102063 w 1079446"/>
              <a:gd name="connsiteY78" fmla="*/ 273036 h 1244537"/>
              <a:gd name="connsiteX79" fmla="*/ 128731 w 1079446"/>
              <a:gd name="connsiteY79" fmla="*/ 299705 h 1244537"/>
              <a:gd name="connsiteX80" fmla="*/ 203658 w 1079446"/>
              <a:gd name="connsiteY80" fmla="*/ 473686 h 1244537"/>
              <a:gd name="connsiteX81" fmla="*/ 231596 w 1079446"/>
              <a:gd name="connsiteY81" fmla="*/ 411459 h 1244537"/>
              <a:gd name="connsiteX82" fmla="*/ 267154 w 1079446"/>
              <a:gd name="connsiteY82" fmla="*/ 401300 h 1244537"/>
              <a:gd name="connsiteX83" fmla="*/ 277314 w 1079446"/>
              <a:gd name="connsiteY83" fmla="*/ 436858 h 1244537"/>
              <a:gd name="connsiteX84" fmla="*/ 248105 w 1079446"/>
              <a:gd name="connsiteY84" fmla="*/ 521944 h 1244537"/>
              <a:gd name="connsiteX85" fmla="*/ 258265 w 1079446"/>
              <a:gd name="connsiteY85" fmla="*/ 537183 h 1244537"/>
              <a:gd name="connsiteX86" fmla="*/ 282393 w 1079446"/>
              <a:gd name="connsiteY86" fmla="*/ 561312 h 1244537"/>
              <a:gd name="connsiteX87" fmla="*/ 292553 w 1079446"/>
              <a:gd name="connsiteY87" fmla="*/ 567662 h 1244537"/>
              <a:gd name="connsiteX88" fmla="*/ 296363 w 1079446"/>
              <a:gd name="connsiteY88" fmla="*/ 574011 h 1244537"/>
              <a:gd name="connsiteX89" fmla="*/ 300173 w 1079446"/>
              <a:gd name="connsiteY89" fmla="*/ 577821 h 1244537"/>
              <a:gd name="connsiteX90" fmla="*/ 331921 w 1079446"/>
              <a:gd name="connsiteY90" fmla="*/ 502895 h 1244537"/>
              <a:gd name="connsiteX91" fmla="*/ 368749 w 1079446"/>
              <a:gd name="connsiteY91" fmla="*/ 499085 h 1244537"/>
              <a:gd name="connsiteX92" fmla="*/ 372559 w 1079446"/>
              <a:gd name="connsiteY92" fmla="*/ 535913 h 1244537"/>
              <a:gd name="connsiteX93" fmla="*/ 373829 w 1079446"/>
              <a:gd name="connsiteY93" fmla="*/ 637508 h 1244537"/>
              <a:gd name="connsiteX94" fmla="*/ 380179 w 1079446"/>
              <a:gd name="connsiteY94" fmla="*/ 645128 h 1244537"/>
              <a:gd name="connsiteX95" fmla="*/ 505902 w 1079446"/>
              <a:gd name="connsiteY95" fmla="*/ 732754 h 1244537"/>
              <a:gd name="connsiteX96" fmla="*/ 505902 w 1079446"/>
              <a:gd name="connsiteY96" fmla="*/ 438128 h 1244537"/>
              <a:gd name="connsiteX97" fmla="*/ 504632 w 1079446"/>
              <a:gd name="connsiteY97" fmla="*/ 435588 h 1244537"/>
              <a:gd name="connsiteX98" fmla="*/ 447485 w 1079446"/>
              <a:gd name="connsiteY98" fmla="*/ 364472 h 1244537"/>
              <a:gd name="connsiteX99" fmla="*/ 371289 w 1079446"/>
              <a:gd name="connsiteY99" fmla="*/ 365742 h 1244537"/>
              <a:gd name="connsiteX100" fmla="*/ 338271 w 1079446"/>
              <a:gd name="connsiteY100" fmla="*/ 346693 h 1244537"/>
              <a:gd name="connsiteX101" fmla="*/ 356050 w 1079446"/>
              <a:gd name="connsiteY101" fmla="*/ 313674 h 1244537"/>
              <a:gd name="connsiteX102" fmla="*/ 372559 w 1079446"/>
              <a:gd name="connsiteY102" fmla="*/ 309864 h 1244537"/>
              <a:gd name="connsiteX103" fmla="*/ 367479 w 1079446"/>
              <a:gd name="connsiteY103" fmla="*/ 304785 h 1244537"/>
              <a:gd name="connsiteX104" fmla="*/ 353510 w 1079446"/>
              <a:gd name="connsiteY104" fmla="*/ 279386 h 1244537"/>
              <a:gd name="connsiteX105" fmla="*/ 353510 w 1079446"/>
              <a:gd name="connsiteY105" fmla="*/ 278116 h 1244537"/>
              <a:gd name="connsiteX106" fmla="*/ 353510 w 1079446"/>
              <a:gd name="connsiteY106" fmla="*/ 278116 h 1244537"/>
              <a:gd name="connsiteX107" fmla="*/ 329381 w 1079446"/>
              <a:gd name="connsiteY107" fmla="*/ 220969 h 1244537"/>
              <a:gd name="connsiteX108" fmla="*/ 323032 w 1079446"/>
              <a:gd name="connsiteY108" fmla="*/ 213349 h 1244537"/>
              <a:gd name="connsiteX109" fmla="*/ 260805 w 1079446"/>
              <a:gd name="connsiteY109" fmla="*/ 191760 h 1244537"/>
              <a:gd name="connsiteX110" fmla="*/ 227786 w 1079446"/>
              <a:gd name="connsiteY110" fmla="*/ 175251 h 1244537"/>
              <a:gd name="connsiteX111" fmla="*/ 244295 w 1079446"/>
              <a:gd name="connsiteY111" fmla="*/ 142233 h 1244537"/>
              <a:gd name="connsiteX112" fmla="*/ 314142 w 1079446"/>
              <a:gd name="connsiteY112" fmla="*/ 139693 h 1244537"/>
              <a:gd name="connsiteX113" fmla="*/ 314142 w 1079446"/>
              <a:gd name="connsiteY113" fmla="*/ 96515 h 1244537"/>
              <a:gd name="connsiteX114" fmla="*/ 344621 w 1079446"/>
              <a:gd name="connsiteY114" fmla="*/ 73656 h 1244537"/>
              <a:gd name="connsiteX115" fmla="*/ 367479 w 1079446"/>
              <a:gd name="connsiteY115" fmla="*/ 102865 h 1244537"/>
              <a:gd name="connsiteX116" fmla="*/ 373829 w 1079446"/>
              <a:gd name="connsiteY116" fmla="*/ 176521 h 1244537"/>
              <a:gd name="connsiteX117" fmla="*/ 417007 w 1079446"/>
              <a:gd name="connsiteY117" fmla="*/ 142233 h 1244537"/>
              <a:gd name="connsiteX118" fmla="*/ 452565 w 1079446"/>
              <a:gd name="connsiteY118" fmla="*/ 156202 h 1244537"/>
              <a:gd name="connsiteX119" fmla="*/ 439866 w 1079446"/>
              <a:gd name="connsiteY119" fmla="*/ 190490 h 1244537"/>
              <a:gd name="connsiteX120" fmla="*/ 405577 w 1079446"/>
              <a:gd name="connsiteY120" fmla="*/ 259067 h 1244537"/>
              <a:gd name="connsiteX121" fmla="*/ 414467 w 1079446"/>
              <a:gd name="connsiteY121" fmla="*/ 275576 h 1244537"/>
              <a:gd name="connsiteX122" fmla="*/ 455105 w 1079446"/>
              <a:gd name="connsiteY122" fmla="*/ 304785 h 1244537"/>
              <a:gd name="connsiteX123" fmla="*/ 505902 w 1079446"/>
              <a:gd name="connsiteY123" fmla="*/ 339073 h 1244537"/>
              <a:gd name="connsiteX124" fmla="*/ 505902 w 1079446"/>
              <a:gd name="connsiteY124" fmla="*/ 233668 h 1244537"/>
              <a:gd name="connsiteX125" fmla="*/ 504632 w 1079446"/>
              <a:gd name="connsiteY125" fmla="*/ 229859 h 1244537"/>
              <a:gd name="connsiteX126" fmla="*/ 505902 w 1079446"/>
              <a:gd name="connsiteY126" fmla="*/ 222239 h 1244537"/>
              <a:gd name="connsiteX127" fmla="*/ 505902 w 1079446"/>
              <a:gd name="connsiteY127" fmla="*/ 115564 h 1244537"/>
              <a:gd name="connsiteX128" fmla="*/ 463995 w 1079446"/>
              <a:gd name="connsiteY128" fmla="*/ 97785 h 1244537"/>
              <a:gd name="connsiteX129" fmla="*/ 450025 w 1079446"/>
              <a:gd name="connsiteY129" fmla="*/ 63497 h 1244537"/>
              <a:gd name="connsiteX130" fmla="*/ 484314 w 1079446"/>
              <a:gd name="connsiteY130" fmla="*/ 49527 h 1244537"/>
              <a:gd name="connsiteX131" fmla="*/ 504632 w 1079446"/>
              <a:gd name="connsiteY131" fmla="*/ 58417 h 1244537"/>
              <a:gd name="connsiteX132" fmla="*/ 504632 w 1079446"/>
              <a:gd name="connsiteY132" fmla="*/ 26669 h 1244537"/>
              <a:gd name="connsiteX133" fmla="*/ 531301 w 1079446"/>
              <a:gd name="connsiteY133" fmla="*/ 0 h 1244537"/>
              <a:gd name="connsiteX134" fmla="*/ 557970 w 1079446"/>
              <a:gd name="connsiteY134" fmla="*/ 26669 h 1244537"/>
              <a:gd name="connsiteX135" fmla="*/ 557970 w 1079446"/>
              <a:gd name="connsiteY135" fmla="*/ 76196 h 1244537"/>
              <a:gd name="connsiteX136" fmla="*/ 577019 w 1079446"/>
              <a:gd name="connsiteY136" fmla="*/ 44448 h 1244537"/>
              <a:gd name="connsiteX137" fmla="*/ 613847 w 1079446"/>
              <a:gd name="connsiteY137" fmla="*/ 38098 h 1244537"/>
              <a:gd name="connsiteX138" fmla="*/ 620197 w 1079446"/>
              <a:gd name="connsiteY138" fmla="*/ 74926 h 1244537"/>
              <a:gd name="connsiteX139" fmla="*/ 556700 w 1079446"/>
              <a:gd name="connsiteY139" fmla="*/ 223509 h 1244537"/>
              <a:gd name="connsiteX140" fmla="*/ 556700 w 1079446"/>
              <a:gd name="connsiteY140" fmla="*/ 279386 h 1244537"/>
              <a:gd name="connsiteX141" fmla="*/ 560510 w 1079446"/>
              <a:gd name="connsiteY141" fmla="*/ 280656 h 1244537"/>
              <a:gd name="connsiteX142" fmla="*/ 643056 w 1079446"/>
              <a:gd name="connsiteY142" fmla="*/ 170171 h 1244537"/>
              <a:gd name="connsiteX143" fmla="*/ 650675 w 1079446"/>
              <a:gd name="connsiteY143" fmla="*/ 154932 h 1244537"/>
              <a:gd name="connsiteX144" fmla="*/ 677344 w 1079446"/>
              <a:gd name="connsiteY144" fmla="*/ 90166 h 1244537"/>
              <a:gd name="connsiteX145" fmla="*/ 711632 w 1079446"/>
              <a:gd name="connsiteY145" fmla="*/ 74926 h 1244537"/>
              <a:gd name="connsiteX146" fmla="*/ 726871 w 1079446"/>
              <a:gd name="connsiteY146" fmla="*/ 109215 h 1244537"/>
              <a:gd name="connsiteX147" fmla="*/ 707822 w 1079446"/>
              <a:gd name="connsiteY147" fmla="*/ 154932 h 1244537"/>
              <a:gd name="connsiteX148" fmla="*/ 767509 w 1079446"/>
              <a:gd name="connsiteY148" fmla="*/ 147313 h 1244537"/>
              <a:gd name="connsiteX149" fmla="*/ 795448 w 1079446"/>
              <a:gd name="connsiteY149" fmla="*/ 172711 h 1244537"/>
              <a:gd name="connsiteX150" fmla="*/ 770049 w 1079446"/>
              <a:gd name="connsiteY150" fmla="*/ 200650 h 1244537"/>
              <a:gd name="connsiteX151" fmla="*/ 674804 w 1079446"/>
              <a:gd name="connsiteY151" fmla="*/ 223509 h 1244537"/>
              <a:gd name="connsiteX152" fmla="*/ 566859 w 1079446"/>
              <a:gd name="connsiteY152" fmla="*/ 332724 h 1244537"/>
              <a:gd name="connsiteX153" fmla="*/ 559240 w 1079446"/>
              <a:gd name="connsiteY153" fmla="*/ 332724 h 1244537"/>
              <a:gd name="connsiteX154" fmla="*/ 556700 w 1079446"/>
              <a:gd name="connsiteY154" fmla="*/ 332724 h 1244537"/>
              <a:gd name="connsiteX155" fmla="*/ 556700 w 1079446"/>
              <a:gd name="connsiteY155" fmla="*/ 431778 h 1244537"/>
              <a:gd name="connsiteX156" fmla="*/ 601148 w 1079446"/>
              <a:gd name="connsiteY156" fmla="*/ 410189 h 1244537"/>
              <a:gd name="connsiteX157" fmla="*/ 672264 w 1079446"/>
              <a:gd name="connsiteY157" fmla="*/ 350503 h 1244537"/>
              <a:gd name="connsiteX158" fmla="*/ 705282 w 1079446"/>
              <a:gd name="connsiteY158" fmla="*/ 333993 h 1244537"/>
              <a:gd name="connsiteX159" fmla="*/ 721792 w 1079446"/>
              <a:gd name="connsiteY159" fmla="*/ 367012 h 1244537"/>
              <a:gd name="connsiteX160" fmla="*/ 620197 w 1079446"/>
              <a:gd name="connsiteY160" fmla="*/ 458447 h 1244537"/>
              <a:gd name="connsiteX161" fmla="*/ 560510 w 1079446"/>
              <a:gd name="connsiteY161" fmla="*/ 505435 h 1244537"/>
              <a:gd name="connsiteX162" fmla="*/ 555430 w 1079446"/>
              <a:gd name="connsiteY162" fmla="*/ 511784 h 1244537"/>
              <a:gd name="connsiteX163" fmla="*/ 555430 w 1079446"/>
              <a:gd name="connsiteY163" fmla="*/ 727674 h 1244537"/>
              <a:gd name="connsiteX164" fmla="*/ 702742 w 1079446"/>
              <a:gd name="connsiteY164" fmla="*/ 641318 h 1244537"/>
              <a:gd name="connsiteX165" fmla="*/ 687503 w 1079446"/>
              <a:gd name="connsiteY165" fmla="*/ 604490 h 1244537"/>
              <a:gd name="connsiteX166" fmla="*/ 682423 w 1079446"/>
              <a:gd name="connsiteY166" fmla="*/ 477496 h 1244537"/>
              <a:gd name="connsiteX167" fmla="*/ 719252 w 1079446"/>
              <a:gd name="connsiteY167" fmla="*/ 476226 h 1244537"/>
              <a:gd name="connsiteX168" fmla="*/ 720522 w 1079446"/>
              <a:gd name="connsiteY168" fmla="*/ 513054 h 1244537"/>
              <a:gd name="connsiteX169" fmla="*/ 733221 w 1079446"/>
              <a:gd name="connsiteY169" fmla="*/ 579091 h 1244537"/>
              <a:gd name="connsiteX170" fmla="*/ 747190 w 1079446"/>
              <a:gd name="connsiteY170" fmla="*/ 607030 h 1244537"/>
              <a:gd name="connsiteX171" fmla="*/ 869104 w 1079446"/>
              <a:gd name="connsiteY171" fmla="*/ 490196 h 1244537"/>
              <a:gd name="connsiteX172" fmla="*/ 815767 w 1079446"/>
              <a:gd name="connsiteY172" fmla="*/ 448287 h 1244537"/>
              <a:gd name="connsiteX173" fmla="*/ 791638 w 1079446"/>
              <a:gd name="connsiteY173" fmla="*/ 283196 h 1244537"/>
              <a:gd name="connsiteX174" fmla="*/ 823386 w 1079446"/>
              <a:gd name="connsiteY174" fmla="*/ 262877 h 1244537"/>
              <a:gd name="connsiteX175" fmla="*/ 843705 w 1079446"/>
              <a:gd name="connsiteY175" fmla="*/ 294625 h 1244537"/>
              <a:gd name="connsiteX176" fmla="*/ 858945 w 1079446"/>
              <a:gd name="connsiteY176" fmla="*/ 416539 h 1244537"/>
              <a:gd name="connsiteX177" fmla="*/ 903393 w 1079446"/>
              <a:gd name="connsiteY177" fmla="*/ 445748 h 1244537"/>
              <a:gd name="connsiteX178" fmla="*/ 982128 w 1079446"/>
              <a:gd name="connsiteY178" fmla="*/ 255257 h 1244537"/>
              <a:gd name="connsiteX179" fmla="*/ 1012607 w 1079446"/>
              <a:gd name="connsiteY179" fmla="*/ 232398 h 1244537"/>
              <a:gd name="connsiteX180" fmla="*/ 1035466 w 1079446"/>
              <a:gd name="connsiteY180" fmla="*/ 262877 h 1244537"/>
              <a:gd name="connsiteX181" fmla="*/ 963079 w 1079446"/>
              <a:gd name="connsiteY181" fmla="*/ 453368 h 1244537"/>
              <a:gd name="connsiteX182" fmla="*/ 1076104 w 1079446"/>
              <a:gd name="connsiteY182" fmla="*/ 455907 h 1244537"/>
              <a:gd name="connsiteX183" fmla="*/ 1087533 w 1079446"/>
              <a:gd name="connsiteY183" fmla="*/ 495275 h 12445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</a:cxnLst>
            <a:rect l="l" t="t" r="r" b="b"/>
            <a:pathLst>
              <a:path w="1079446" h="1244537" fill="norm" stroke="1" extrusionOk="0">
                <a:moveTo>
                  <a:pt x="1087533" y="495275"/>
                </a:moveTo>
                <a:cubicBezTo>
                  <a:pt x="1081184" y="507975"/>
                  <a:pt x="1065944" y="514324"/>
                  <a:pt x="1051975" y="507975"/>
                </a:cubicBezTo>
                <a:cubicBezTo>
                  <a:pt x="1020227" y="492735"/>
                  <a:pt x="949110" y="511784"/>
                  <a:pt x="908472" y="528294"/>
                </a:cubicBezTo>
                <a:cubicBezTo>
                  <a:pt x="883074" y="558772"/>
                  <a:pt x="856405" y="586711"/>
                  <a:pt x="828466" y="610840"/>
                </a:cubicBezTo>
                <a:cubicBezTo>
                  <a:pt x="829736" y="610840"/>
                  <a:pt x="831006" y="610840"/>
                  <a:pt x="832276" y="612110"/>
                </a:cubicBezTo>
                <a:cubicBezTo>
                  <a:pt x="869104" y="622269"/>
                  <a:pt x="905932" y="633698"/>
                  <a:pt x="945300" y="605760"/>
                </a:cubicBezTo>
                <a:cubicBezTo>
                  <a:pt x="956730" y="596870"/>
                  <a:pt x="973239" y="600680"/>
                  <a:pt x="982128" y="612110"/>
                </a:cubicBezTo>
                <a:cubicBezTo>
                  <a:pt x="991018" y="623539"/>
                  <a:pt x="987208" y="640048"/>
                  <a:pt x="975779" y="648938"/>
                </a:cubicBezTo>
                <a:cubicBezTo>
                  <a:pt x="946570" y="669257"/>
                  <a:pt x="917362" y="675606"/>
                  <a:pt x="891963" y="675606"/>
                </a:cubicBezTo>
                <a:cubicBezTo>
                  <a:pt x="864025" y="675606"/>
                  <a:pt x="837356" y="667987"/>
                  <a:pt x="817037" y="661637"/>
                </a:cubicBezTo>
                <a:cubicBezTo>
                  <a:pt x="800528" y="656557"/>
                  <a:pt x="780209" y="650208"/>
                  <a:pt x="775129" y="655287"/>
                </a:cubicBezTo>
                <a:cubicBezTo>
                  <a:pt x="775129" y="655287"/>
                  <a:pt x="773859" y="655287"/>
                  <a:pt x="773859" y="656557"/>
                </a:cubicBezTo>
                <a:cubicBezTo>
                  <a:pt x="766239" y="661637"/>
                  <a:pt x="758620" y="667987"/>
                  <a:pt x="752270" y="673066"/>
                </a:cubicBezTo>
                <a:cubicBezTo>
                  <a:pt x="747190" y="676876"/>
                  <a:pt x="743381" y="679416"/>
                  <a:pt x="738301" y="683226"/>
                </a:cubicBezTo>
                <a:cubicBezTo>
                  <a:pt x="738301" y="683226"/>
                  <a:pt x="738301" y="683226"/>
                  <a:pt x="738301" y="683226"/>
                </a:cubicBezTo>
                <a:cubicBezTo>
                  <a:pt x="726871" y="690845"/>
                  <a:pt x="716712" y="698465"/>
                  <a:pt x="705282" y="706085"/>
                </a:cubicBezTo>
                <a:cubicBezTo>
                  <a:pt x="734491" y="722594"/>
                  <a:pt x="745920" y="749263"/>
                  <a:pt x="747190" y="751803"/>
                </a:cubicBezTo>
                <a:cubicBezTo>
                  <a:pt x="752270" y="765772"/>
                  <a:pt x="744651" y="781011"/>
                  <a:pt x="730681" y="784821"/>
                </a:cubicBezTo>
                <a:cubicBezTo>
                  <a:pt x="728141" y="786091"/>
                  <a:pt x="724332" y="786091"/>
                  <a:pt x="721792" y="786091"/>
                </a:cubicBezTo>
                <a:cubicBezTo>
                  <a:pt x="710362" y="786091"/>
                  <a:pt x="700203" y="779741"/>
                  <a:pt x="696393" y="768312"/>
                </a:cubicBezTo>
                <a:cubicBezTo>
                  <a:pt x="696393" y="767042"/>
                  <a:pt x="690043" y="753072"/>
                  <a:pt x="676074" y="747993"/>
                </a:cubicBezTo>
                <a:cubicBezTo>
                  <a:pt x="660835" y="741643"/>
                  <a:pt x="637976" y="746723"/>
                  <a:pt x="610037" y="760692"/>
                </a:cubicBezTo>
                <a:cubicBezTo>
                  <a:pt x="587178" y="773391"/>
                  <a:pt x="568129" y="782281"/>
                  <a:pt x="556700" y="787361"/>
                </a:cubicBezTo>
                <a:lnTo>
                  <a:pt x="556700" y="877526"/>
                </a:lnTo>
                <a:cubicBezTo>
                  <a:pt x="593528" y="876256"/>
                  <a:pt x="624007" y="872447"/>
                  <a:pt x="648135" y="867367"/>
                </a:cubicBezTo>
                <a:cubicBezTo>
                  <a:pt x="651945" y="866097"/>
                  <a:pt x="655755" y="866097"/>
                  <a:pt x="658295" y="864827"/>
                </a:cubicBezTo>
                <a:cubicBezTo>
                  <a:pt x="707822" y="852128"/>
                  <a:pt x="734491" y="831808"/>
                  <a:pt x="762430" y="801330"/>
                </a:cubicBezTo>
                <a:cubicBezTo>
                  <a:pt x="772589" y="789901"/>
                  <a:pt x="789098" y="789901"/>
                  <a:pt x="799258" y="798790"/>
                </a:cubicBezTo>
                <a:cubicBezTo>
                  <a:pt x="810687" y="808950"/>
                  <a:pt x="810687" y="825459"/>
                  <a:pt x="801798" y="835618"/>
                </a:cubicBezTo>
                <a:cubicBezTo>
                  <a:pt x="784018" y="854667"/>
                  <a:pt x="766239" y="869907"/>
                  <a:pt x="747190" y="882606"/>
                </a:cubicBezTo>
                <a:cubicBezTo>
                  <a:pt x="789098" y="906735"/>
                  <a:pt x="817037" y="944833"/>
                  <a:pt x="819577" y="947373"/>
                </a:cubicBezTo>
                <a:cubicBezTo>
                  <a:pt x="828466" y="958802"/>
                  <a:pt x="825926" y="975311"/>
                  <a:pt x="813227" y="984201"/>
                </a:cubicBezTo>
                <a:cubicBezTo>
                  <a:pt x="808147" y="988010"/>
                  <a:pt x="803067" y="989281"/>
                  <a:pt x="797988" y="989281"/>
                </a:cubicBezTo>
                <a:cubicBezTo>
                  <a:pt x="790368" y="989281"/>
                  <a:pt x="781479" y="985471"/>
                  <a:pt x="776399" y="977851"/>
                </a:cubicBezTo>
                <a:cubicBezTo>
                  <a:pt x="776399" y="976581"/>
                  <a:pt x="717982" y="899115"/>
                  <a:pt x="657025" y="916894"/>
                </a:cubicBezTo>
                <a:cubicBezTo>
                  <a:pt x="629086" y="923244"/>
                  <a:pt x="596068" y="925784"/>
                  <a:pt x="556700" y="927054"/>
                </a:cubicBezTo>
                <a:lnTo>
                  <a:pt x="556700" y="1200090"/>
                </a:lnTo>
                <a:lnTo>
                  <a:pt x="653215" y="1200090"/>
                </a:lnTo>
                <a:cubicBezTo>
                  <a:pt x="668454" y="1200090"/>
                  <a:pt x="679884" y="1211519"/>
                  <a:pt x="679884" y="1226759"/>
                </a:cubicBezTo>
                <a:cubicBezTo>
                  <a:pt x="679884" y="1241998"/>
                  <a:pt x="668454" y="1253428"/>
                  <a:pt x="653215" y="1253428"/>
                </a:cubicBezTo>
                <a:lnTo>
                  <a:pt x="406847" y="1253428"/>
                </a:lnTo>
                <a:cubicBezTo>
                  <a:pt x="391608" y="1253428"/>
                  <a:pt x="380179" y="1241998"/>
                  <a:pt x="380179" y="1226759"/>
                </a:cubicBezTo>
                <a:cubicBezTo>
                  <a:pt x="380179" y="1211519"/>
                  <a:pt x="391608" y="1200090"/>
                  <a:pt x="406847" y="1200090"/>
                </a:cubicBezTo>
                <a:lnTo>
                  <a:pt x="503363" y="1200090"/>
                </a:lnTo>
                <a:lnTo>
                  <a:pt x="503363" y="929594"/>
                </a:lnTo>
                <a:cubicBezTo>
                  <a:pt x="467804" y="928324"/>
                  <a:pt x="437326" y="924514"/>
                  <a:pt x="411927" y="919434"/>
                </a:cubicBezTo>
                <a:cubicBezTo>
                  <a:pt x="349700" y="900385"/>
                  <a:pt x="292553" y="979121"/>
                  <a:pt x="292553" y="980391"/>
                </a:cubicBezTo>
                <a:cubicBezTo>
                  <a:pt x="287473" y="988010"/>
                  <a:pt x="279854" y="991821"/>
                  <a:pt x="270964" y="991821"/>
                </a:cubicBezTo>
                <a:cubicBezTo>
                  <a:pt x="265884" y="991821"/>
                  <a:pt x="260805" y="990551"/>
                  <a:pt x="255725" y="986741"/>
                </a:cubicBezTo>
                <a:cubicBezTo>
                  <a:pt x="244295" y="977851"/>
                  <a:pt x="241756" y="961342"/>
                  <a:pt x="249375" y="949912"/>
                </a:cubicBezTo>
                <a:cubicBezTo>
                  <a:pt x="251915" y="947373"/>
                  <a:pt x="278584" y="909275"/>
                  <a:pt x="321762" y="885146"/>
                </a:cubicBezTo>
                <a:cubicBezTo>
                  <a:pt x="302712" y="872447"/>
                  <a:pt x="284933" y="857207"/>
                  <a:pt x="267154" y="838158"/>
                </a:cubicBezTo>
                <a:cubicBezTo>
                  <a:pt x="256995" y="826729"/>
                  <a:pt x="258265" y="810219"/>
                  <a:pt x="269694" y="801330"/>
                </a:cubicBezTo>
                <a:cubicBezTo>
                  <a:pt x="281124" y="791170"/>
                  <a:pt x="297633" y="792440"/>
                  <a:pt x="306522" y="803870"/>
                </a:cubicBezTo>
                <a:cubicBezTo>
                  <a:pt x="333191" y="834348"/>
                  <a:pt x="361130" y="854667"/>
                  <a:pt x="410657" y="867367"/>
                </a:cubicBezTo>
                <a:cubicBezTo>
                  <a:pt x="414467" y="867367"/>
                  <a:pt x="418277" y="868637"/>
                  <a:pt x="420817" y="869907"/>
                </a:cubicBezTo>
                <a:cubicBezTo>
                  <a:pt x="443675" y="874986"/>
                  <a:pt x="471614" y="877526"/>
                  <a:pt x="504632" y="880066"/>
                </a:cubicBezTo>
                <a:lnTo>
                  <a:pt x="504632" y="791170"/>
                </a:lnTo>
                <a:cubicBezTo>
                  <a:pt x="488123" y="781011"/>
                  <a:pt x="457645" y="761962"/>
                  <a:pt x="420817" y="737833"/>
                </a:cubicBezTo>
                <a:cubicBezTo>
                  <a:pt x="409387" y="730214"/>
                  <a:pt x="372559" y="747993"/>
                  <a:pt x="348430" y="769582"/>
                </a:cubicBezTo>
                <a:cubicBezTo>
                  <a:pt x="343351" y="773391"/>
                  <a:pt x="337001" y="775931"/>
                  <a:pt x="331921" y="775931"/>
                </a:cubicBezTo>
                <a:cubicBezTo>
                  <a:pt x="324302" y="775931"/>
                  <a:pt x="316682" y="772121"/>
                  <a:pt x="311602" y="767042"/>
                </a:cubicBezTo>
                <a:cubicBezTo>
                  <a:pt x="302712" y="755612"/>
                  <a:pt x="303982" y="739103"/>
                  <a:pt x="314142" y="730214"/>
                </a:cubicBezTo>
                <a:cubicBezTo>
                  <a:pt x="320491" y="725134"/>
                  <a:pt x="339541" y="709894"/>
                  <a:pt x="363670" y="698465"/>
                </a:cubicBezTo>
                <a:cubicBezTo>
                  <a:pt x="326841" y="670526"/>
                  <a:pt x="287473" y="638778"/>
                  <a:pt x="250645" y="604490"/>
                </a:cubicBezTo>
                <a:cubicBezTo>
                  <a:pt x="236676" y="601950"/>
                  <a:pt x="190958" y="608300"/>
                  <a:pt x="150320" y="619729"/>
                </a:cubicBezTo>
                <a:cubicBezTo>
                  <a:pt x="147780" y="620999"/>
                  <a:pt x="145240" y="620999"/>
                  <a:pt x="142701" y="620999"/>
                </a:cubicBezTo>
                <a:cubicBezTo>
                  <a:pt x="131271" y="620999"/>
                  <a:pt x="121112" y="613379"/>
                  <a:pt x="117302" y="601950"/>
                </a:cubicBezTo>
                <a:cubicBezTo>
                  <a:pt x="113492" y="587980"/>
                  <a:pt x="121112" y="572741"/>
                  <a:pt x="135081" y="568931"/>
                </a:cubicBezTo>
                <a:cubicBezTo>
                  <a:pt x="152860" y="563852"/>
                  <a:pt x="176989" y="558772"/>
                  <a:pt x="201118" y="554962"/>
                </a:cubicBezTo>
                <a:cubicBezTo>
                  <a:pt x="190958" y="543533"/>
                  <a:pt x="180799" y="533373"/>
                  <a:pt x="171909" y="521944"/>
                </a:cubicBezTo>
                <a:cubicBezTo>
                  <a:pt x="140161" y="482576"/>
                  <a:pt x="114762" y="444478"/>
                  <a:pt x="99523" y="406380"/>
                </a:cubicBezTo>
                <a:cubicBezTo>
                  <a:pt x="98253" y="406380"/>
                  <a:pt x="98253" y="406380"/>
                  <a:pt x="96983" y="405110"/>
                </a:cubicBezTo>
                <a:cubicBezTo>
                  <a:pt x="95713" y="403840"/>
                  <a:pt x="65234" y="380981"/>
                  <a:pt x="36026" y="392410"/>
                </a:cubicBezTo>
                <a:cubicBezTo>
                  <a:pt x="22057" y="397490"/>
                  <a:pt x="6817" y="391140"/>
                  <a:pt x="1738" y="377171"/>
                </a:cubicBezTo>
                <a:cubicBezTo>
                  <a:pt x="-3342" y="363202"/>
                  <a:pt x="3008" y="347963"/>
                  <a:pt x="16977" y="342883"/>
                </a:cubicBezTo>
                <a:cubicBezTo>
                  <a:pt x="39836" y="333993"/>
                  <a:pt x="61425" y="335263"/>
                  <a:pt x="79204" y="340343"/>
                </a:cubicBezTo>
                <a:cubicBezTo>
                  <a:pt x="76664" y="326374"/>
                  <a:pt x="75394" y="312404"/>
                  <a:pt x="75394" y="299705"/>
                </a:cubicBezTo>
                <a:cubicBezTo>
                  <a:pt x="75394" y="284466"/>
                  <a:pt x="86823" y="273036"/>
                  <a:pt x="102063" y="273036"/>
                </a:cubicBezTo>
                <a:cubicBezTo>
                  <a:pt x="117302" y="273036"/>
                  <a:pt x="128731" y="284466"/>
                  <a:pt x="128731" y="299705"/>
                </a:cubicBezTo>
                <a:cubicBezTo>
                  <a:pt x="128731" y="351773"/>
                  <a:pt x="154130" y="411459"/>
                  <a:pt x="203658" y="473686"/>
                </a:cubicBezTo>
                <a:cubicBezTo>
                  <a:pt x="211277" y="449557"/>
                  <a:pt x="222707" y="426699"/>
                  <a:pt x="231596" y="411459"/>
                </a:cubicBezTo>
                <a:cubicBezTo>
                  <a:pt x="239216" y="398760"/>
                  <a:pt x="254455" y="393680"/>
                  <a:pt x="267154" y="401300"/>
                </a:cubicBezTo>
                <a:cubicBezTo>
                  <a:pt x="279854" y="408920"/>
                  <a:pt x="283663" y="424159"/>
                  <a:pt x="277314" y="436858"/>
                </a:cubicBezTo>
                <a:cubicBezTo>
                  <a:pt x="258265" y="469877"/>
                  <a:pt x="244295" y="510515"/>
                  <a:pt x="248105" y="521944"/>
                </a:cubicBezTo>
                <a:cubicBezTo>
                  <a:pt x="254455" y="525754"/>
                  <a:pt x="256995" y="530833"/>
                  <a:pt x="258265" y="537183"/>
                </a:cubicBezTo>
                <a:cubicBezTo>
                  <a:pt x="265884" y="544803"/>
                  <a:pt x="274774" y="553692"/>
                  <a:pt x="282393" y="561312"/>
                </a:cubicBezTo>
                <a:cubicBezTo>
                  <a:pt x="286203" y="563852"/>
                  <a:pt x="290013" y="565122"/>
                  <a:pt x="292553" y="567662"/>
                </a:cubicBezTo>
                <a:cubicBezTo>
                  <a:pt x="293823" y="568931"/>
                  <a:pt x="295093" y="571471"/>
                  <a:pt x="296363" y="574011"/>
                </a:cubicBezTo>
                <a:cubicBezTo>
                  <a:pt x="297633" y="575281"/>
                  <a:pt x="298903" y="576551"/>
                  <a:pt x="300173" y="577821"/>
                </a:cubicBezTo>
                <a:cubicBezTo>
                  <a:pt x="303982" y="547343"/>
                  <a:pt x="319222" y="519404"/>
                  <a:pt x="331921" y="502895"/>
                </a:cubicBezTo>
                <a:cubicBezTo>
                  <a:pt x="340811" y="491466"/>
                  <a:pt x="357320" y="490196"/>
                  <a:pt x="368749" y="499085"/>
                </a:cubicBezTo>
                <a:cubicBezTo>
                  <a:pt x="380179" y="507975"/>
                  <a:pt x="381449" y="524484"/>
                  <a:pt x="372559" y="535913"/>
                </a:cubicBezTo>
                <a:cubicBezTo>
                  <a:pt x="367479" y="542263"/>
                  <a:pt x="326841" y="596870"/>
                  <a:pt x="373829" y="637508"/>
                </a:cubicBezTo>
                <a:cubicBezTo>
                  <a:pt x="376369" y="640048"/>
                  <a:pt x="377639" y="642588"/>
                  <a:pt x="380179" y="645128"/>
                </a:cubicBezTo>
                <a:cubicBezTo>
                  <a:pt x="429706" y="683226"/>
                  <a:pt x="475424" y="713705"/>
                  <a:pt x="505902" y="732754"/>
                </a:cubicBezTo>
                <a:lnTo>
                  <a:pt x="505902" y="438128"/>
                </a:lnTo>
                <a:cubicBezTo>
                  <a:pt x="505902" y="436858"/>
                  <a:pt x="504632" y="436858"/>
                  <a:pt x="504632" y="435588"/>
                </a:cubicBezTo>
                <a:cubicBezTo>
                  <a:pt x="497013" y="400030"/>
                  <a:pt x="474154" y="380981"/>
                  <a:pt x="447485" y="364472"/>
                </a:cubicBezTo>
                <a:cubicBezTo>
                  <a:pt x="411927" y="354312"/>
                  <a:pt x="371289" y="365742"/>
                  <a:pt x="371289" y="365742"/>
                </a:cubicBezTo>
                <a:cubicBezTo>
                  <a:pt x="357320" y="369552"/>
                  <a:pt x="342081" y="361932"/>
                  <a:pt x="338271" y="346693"/>
                </a:cubicBezTo>
                <a:cubicBezTo>
                  <a:pt x="334461" y="332724"/>
                  <a:pt x="342081" y="317484"/>
                  <a:pt x="356050" y="313674"/>
                </a:cubicBezTo>
                <a:cubicBezTo>
                  <a:pt x="357320" y="313674"/>
                  <a:pt x="363670" y="312404"/>
                  <a:pt x="372559" y="309864"/>
                </a:cubicBezTo>
                <a:cubicBezTo>
                  <a:pt x="371289" y="308594"/>
                  <a:pt x="368749" y="306055"/>
                  <a:pt x="367479" y="304785"/>
                </a:cubicBezTo>
                <a:cubicBezTo>
                  <a:pt x="362400" y="295895"/>
                  <a:pt x="357320" y="288276"/>
                  <a:pt x="353510" y="279386"/>
                </a:cubicBezTo>
                <a:cubicBezTo>
                  <a:pt x="353510" y="279386"/>
                  <a:pt x="353510" y="279386"/>
                  <a:pt x="353510" y="278116"/>
                </a:cubicBezTo>
                <a:cubicBezTo>
                  <a:pt x="353510" y="278116"/>
                  <a:pt x="353510" y="278116"/>
                  <a:pt x="353510" y="278116"/>
                </a:cubicBezTo>
                <a:cubicBezTo>
                  <a:pt x="343351" y="257797"/>
                  <a:pt x="334461" y="240018"/>
                  <a:pt x="329381" y="220969"/>
                </a:cubicBezTo>
                <a:cubicBezTo>
                  <a:pt x="326841" y="218429"/>
                  <a:pt x="324302" y="217159"/>
                  <a:pt x="323032" y="213349"/>
                </a:cubicBezTo>
                <a:cubicBezTo>
                  <a:pt x="319222" y="204460"/>
                  <a:pt x="302712" y="176521"/>
                  <a:pt x="260805" y="191760"/>
                </a:cubicBezTo>
                <a:cubicBezTo>
                  <a:pt x="246835" y="196840"/>
                  <a:pt x="231596" y="189220"/>
                  <a:pt x="227786" y="175251"/>
                </a:cubicBezTo>
                <a:cubicBezTo>
                  <a:pt x="222707" y="161282"/>
                  <a:pt x="230326" y="146043"/>
                  <a:pt x="244295" y="142233"/>
                </a:cubicBezTo>
                <a:cubicBezTo>
                  <a:pt x="272234" y="133343"/>
                  <a:pt x="295093" y="133343"/>
                  <a:pt x="314142" y="139693"/>
                </a:cubicBezTo>
                <a:cubicBezTo>
                  <a:pt x="312872" y="114294"/>
                  <a:pt x="314142" y="97785"/>
                  <a:pt x="314142" y="96515"/>
                </a:cubicBezTo>
                <a:cubicBezTo>
                  <a:pt x="316682" y="82546"/>
                  <a:pt x="329381" y="72386"/>
                  <a:pt x="344621" y="73656"/>
                </a:cubicBezTo>
                <a:cubicBezTo>
                  <a:pt x="358590" y="76196"/>
                  <a:pt x="368749" y="88896"/>
                  <a:pt x="367479" y="102865"/>
                </a:cubicBezTo>
                <a:cubicBezTo>
                  <a:pt x="367479" y="104135"/>
                  <a:pt x="363670" y="133343"/>
                  <a:pt x="373829" y="176521"/>
                </a:cubicBezTo>
                <a:cubicBezTo>
                  <a:pt x="387798" y="160012"/>
                  <a:pt x="404307" y="147313"/>
                  <a:pt x="417007" y="142233"/>
                </a:cubicBezTo>
                <a:cubicBezTo>
                  <a:pt x="430976" y="135883"/>
                  <a:pt x="446216" y="142233"/>
                  <a:pt x="452565" y="156202"/>
                </a:cubicBezTo>
                <a:cubicBezTo>
                  <a:pt x="458915" y="168902"/>
                  <a:pt x="452565" y="185411"/>
                  <a:pt x="439866" y="190490"/>
                </a:cubicBezTo>
                <a:cubicBezTo>
                  <a:pt x="432246" y="194300"/>
                  <a:pt x="394148" y="214619"/>
                  <a:pt x="405577" y="259067"/>
                </a:cubicBezTo>
                <a:cubicBezTo>
                  <a:pt x="408117" y="264147"/>
                  <a:pt x="411927" y="270496"/>
                  <a:pt x="414467" y="275576"/>
                </a:cubicBezTo>
                <a:cubicBezTo>
                  <a:pt x="420817" y="285736"/>
                  <a:pt x="437326" y="294625"/>
                  <a:pt x="455105" y="304785"/>
                </a:cubicBezTo>
                <a:cubicBezTo>
                  <a:pt x="471614" y="313674"/>
                  <a:pt x="489393" y="325104"/>
                  <a:pt x="505902" y="339073"/>
                </a:cubicBezTo>
                <a:lnTo>
                  <a:pt x="505902" y="233668"/>
                </a:lnTo>
                <a:cubicBezTo>
                  <a:pt x="505902" y="232398"/>
                  <a:pt x="504632" y="231128"/>
                  <a:pt x="504632" y="229859"/>
                </a:cubicBezTo>
                <a:cubicBezTo>
                  <a:pt x="504632" y="227319"/>
                  <a:pt x="505902" y="224779"/>
                  <a:pt x="505902" y="222239"/>
                </a:cubicBezTo>
                <a:lnTo>
                  <a:pt x="505902" y="115564"/>
                </a:lnTo>
                <a:lnTo>
                  <a:pt x="463995" y="97785"/>
                </a:lnTo>
                <a:cubicBezTo>
                  <a:pt x="450025" y="92705"/>
                  <a:pt x="443675" y="76196"/>
                  <a:pt x="450025" y="63497"/>
                </a:cubicBezTo>
                <a:cubicBezTo>
                  <a:pt x="456375" y="49527"/>
                  <a:pt x="471614" y="44448"/>
                  <a:pt x="484314" y="49527"/>
                </a:cubicBezTo>
                <a:lnTo>
                  <a:pt x="504632" y="58417"/>
                </a:lnTo>
                <a:lnTo>
                  <a:pt x="504632" y="26669"/>
                </a:lnTo>
                <a:cubicBezTo>
                  <a:pt x="504632" y="11429"/>
                  <a:pt x="516062" y="0"/>
                  <a:pt x="531301" y="0"/>
                </a:cubicBezTo>
                <a:cubicBezTo>
                  <a:pt x="546540" y="0"/>
                  <a:pt x="557970" y="11429"/>
                  <a:pt x="557970" y="26669"/>
                </a:cubicBezTo>
                <a:lnTo>
                  <a:pt x="557970" y="76196"/>
                </a:lnTo>
                <a:cubicBezTo>
                  <a:pt x="568129" y="58417"/>
                  <a:pt x="577019" y="45718"/>
                  <a:pt x="577019" y="44448"/>
                </a:cubicBezTo>
                <a:cubicBezTo>
                  <a:pt x="585909" y="33018"/>
                  <a:pt x="602418" y="29209"/>
                  <a:pt x="613847" y="38098"/>
                </a:cubicBezTo>
                <a:cubicBezTo>
                  <a:pt x="625276" y="46988"/>
                  <a:pt x="629086" y="63497"/>
                  <a:pt x="620197" y="74926"/>
                </a:cubicBezTo>
                <a:cubicBezTo>
                  <a:pt x="603688" y="99055"/>
                  <a:pt x="561779" y="170171"/>
                  <a:pt x="556700" y="223509"/>
                </a:cubicBezTo>
                <a:lnTo>
                  <a:pt x="556700" y="279386"/>
                </a:lnTo>
                <a:cubicBezTo>
                  <a:pt x="559240" y="280656"/>
                  <a:pt x="560510" y="280656"/>
                  <a:pt x="560510" y="280656"/>
                </a:cubicBezTo>
                <a:cubicBezTo>
                  <a:pt x="563049" y="280656"/>
                  <a:pt x="592258" y="274306"/>
                  <a:pt x="643056" y="170171"/>
                </a:cubicBezTo>
                <a:lnTo>
                  <a:pt x="650675" y="154932"/>
                </a:lnTo>
                <a:cubicBezTo>
                  <a:pt x="667184" y="119374"/>
                  <a:pt x="677344" y="90166"/>
                  <a:pt x="677344" y="90166"/>
                </a:cubicBezTo>
                <a:cubicBezTo>
                  <a:pt x="682423" y="76196"/>
                  <a:pt x="697663" y="69847"/>
                  <a:pt x="711632" y="74926"/>
                </a:cubicBezTo>
                <a:cubicBezTo>
                  <a:pt x="725602" y="80006"/>
                  <a:pt x="731951" y="95245"/>
                  <a:pt x="726871" y="109215"/>
                </a:cubicBezTo>
                <a:cubicBezTo>
                  <a:pt x="726871" y="109215"/>
                  <a:pt x="719252" y="128264"/>
                  <a:pt x="707822" y="154932"/>
                </a:cubicBezTo>
                <a:cubicBezTo>
                  <a:pt x="730681" y="149853"/>
                  <a:pt x="753540" y="148583"/>
                  <a:pt x="767509" y="147313"/>
                </a:cubicBezTo>
                <a:cubicBezTo>
                  <a:pt x="781479" y="146043"/>
                  <a:pt x="794178" y="157472"/>
                  <a:pt x="795448" y="172711"/>
                </a:cubicBezTo>
                <a:cubicBezTo>
                  <a:pt x="795448" y="187951"/>
                  <a:pt x="785288" y="199380"/>
                  <a:pt x="770049" y="200650"/>
                </a:cubicBezTo>
                <a:cubicBezTo>
                  <a:pt x="729411" y="201920"/>
                  <a:pt x="683693" y="213349"/>
                  <a:pt x="674804" y="223509"/>
                </a:cubicBezTo>
                <a:cubicBezTo>
                  <a:pt x="636706" y="293355"/>
                  <a:pt x="601148" y="328913"/>
                  <a:pt x="566859" y="332724"/>
                </a:cubicBezTo>
                <a:cubicBezTo>
                  <a:pt x="564319" y="332724"/>
                  <a:pt x="561779" y="332724"/>
                  <a:pt x="559240" y="332724"/>
                </a:cubicBezTo>
                <a:cubicBezTo>
                  <a:pt x="557970" y="332724"/>
                  <a:pt x="556700" y="332724"/>
                  <a:pt x="556700" y="332724"/>
                </a:cubicBezTo>
                <a:lnTo>
                  <a:pt x="556700" y="431778"/>
                </a:lnTo>
                <a:cubicBezTo>
                  <a:pt x="570669" y="422889"/>
                  <a:pt x="587178" y="416539"/>
                  <a:pt x="601148" y="410189"/>
                </a:cubicBezTo>
                <a:cubicBezTo>
                  <a:pt x="634166" y="397490"/>
                  <a:pt x="659565" y="387331"/>
                  <a:pt x="672264" y="350503"/>
                </a:cubicBezTo>
                <a:cubicBezTo>
                  <a:pt x="677344" y="336533"/>
                  <a:pt x="692583" y="328913"/>
                  <a:pt x="705282" y="333993"/>
                </a:cubicBezTo>
                <a:cubicBezTo>
                  <a:pt x="719252" y="339073"/>
                  <a:pt x="726871" y="354312"/>
                  <a:pt x="721792" y="367012"/>
                </a:cubicBezTo>
                <a:cubicBezTo>
                  <a:pt x="701472" y="426699"/>
                  <a:pt x="657025" y="444478"/>
                  <a:pt x="620197" y="458447"/>
                </a:cubicBezTo>
                <a:cubicBezTo>
                  <a:pt x="588448" y="471147"/>
                  <a:pt x="569399" y="480036"/>
                  <a:pt x="560510" y="505435"/>
                </a:cubicBezTo>
                <a:cubicBezTo>
                  <a:pt x="559240" y="507975"/>
                  <a:pt x="557970" y="509245"/>
                  <a:pt x="555430" y="511784"/>
                </a:cubicBezTo>
                <a:lnTo>
                  <a:pt x="555430" y="727674"/>
                </a:lnTo>
                <a:cubicBezTo>
                  <a:pt x="589718" y="711164"/>
                  <a:pt x="644325" y="681956"/>
                  <a:pt x="702742" y="641318"/>
                </a:cubicBezTo>
                <a:cubicBezTo>
                  <a:pt x="702742" y="633698"/>
                  <a:pt x="692583" y="614649"/>
                  <a:pt x="687503" y="604490"/>
                </a:cubicBezTo>
                <a:cubicBezTo>
                  <a:pt x="669724" y="570201"/>
                  <a:pt x="643056" y="519404"/>
                  <a:pt x="682423" y="477496"/>
                </a:cubicBezTo>
                <a:cubicBezTo>
                  <a:pt x="692583" y="467336"/>
                  <a:pt x="709092" y="466067"/>
                  <a:pt x="719252" y="476226"/>
                </a:cubicBezTo>
                <a:cubicBezTo>
                  <a:pt x="729411" y="486386"/>
                  <a:pt x="730681" y="502895"/>
                  <a:pt x="720522" y="513054"/>
                </a:cubicBezTo>
                <a:cubicBezTo>
                  <a:pt x="709092" y="525754"/>
                  <a:pt x="714172" y="540993"/>
                  <a:pt x="733221" y="579091"/>
                </a:cubicBezTo>
                <a:cubicBezTo>
                  <a:pt x="738301" y="587980"/>
                  <a:pt x="743381" y="598140"/>
                  <a:pt x="747190" y="607030"/>
                </a:cubicBezTo>
                <a:cubicBezTo>
                  <a:pt x="787828" y="575281"/>
                  <a:pt x="831006" y="535913"/>
                  <a:pt x="869104" y="490196"/>
                </a:cubicBezTo>
                <a:cubicBezTo>
                  <a:pt x="851325" y="482576"/>
                  <a:pt x="832276" y="469877"/>
                  <a:pt x="815767" y="448287"/>
                </a:cubicBezTo>
                <a:cubicBezTo>
                  <a:pt x="785288" y="408920"/>
                  <a:pt x="777669" y="353042"/>
                  <a:pt x="791638" y="283196"/>
                </a:cubicBezTo>
                <a:cubicBezTo>
                  <a:pt x="794178" y="269227"/>
                  <a:pt x="808147" y="259067"/>
                  <a:pt x="823386" y="262877"/>
                </a:cubicBezTo>
                <a:cubicBezTo>
                  <a:pt x="837356" y="265417"/>
                  <a:pt x="847515" y="279386"/>
                  <a:pt x="843705" y="294625"/>
                </a:cubicBezTo>
                <a:cubicBezTo>
                  <a:pt x="833546" y="349233"/>
                  <a:pt x="837356" y="389871"/>
                  <a:pt x="858945" y="416539"/>
                </a:cubicBezTo>
                <a:cubicBezTo>
                  <a:pt x="872914" y="434318"/>
                  <a:pt x="890693" y="443208"/>
                  <a:pt x="903393" y="445748"/>
                </a:cubicBezTo>
                <a:cubicBezTo>
                  <a:pt x="941491" y="389871"/>
                  <a:pt x="971969" y="326374"/>
                  <a:pt x="982128" y="255257"/>
                </a:cubicBezTo>
                <a:cubicBezTo>
                  <a:pt x="984669" y="241288"/>
                  <a:pt x="997368" y="231128"/>
                  <a:pt x="1012607" y="232398"/>
                </a:cubicBezTo>
                <a:cubicBezTo>
                  <a:pt x="1026576" y="234938"/>
                  <a:pt x="1036736" y="247638"/>
                  <a:pt x="1035466" y="262877"/>
                </a:cubicBezTo>
                <a:cubicBezTo>
                  <a:pt x="1025306" y="333993"/>
                  <a:pt x="998638" y="397490"/>
                  <a:pt x="963079" y="453368"/>
                </a:cubicBezTo>
                <a:cubicBezTo>
                  <a:pt x="1001178" y="445748"/>
                  <a:pt x="1044355" y="441938"/>
                  <a:pt x="1076104" y="455907"/>
                </a:cubicBezTo>
                <a:cubicBezTo>
                  <a:pt x="1087533" y="466067"/>
                  <a:pt x="1093883" y="482576"/>
                  <a:pt x="1087533" y="495275"/>
                </a:cubicBezTo>
                <a:close/>
              </a:path>
            </a:pathLst>
          </a:custGeom>
          <a:solidFill>
            <a:schemeClr val="tx1"/>
          </a:solidFill>
          <a:ln w="12692" cap="flat">
            <a:noFill/>
            <a:prstDash val="solid"/>
            <a:miter/>
          </a:ln>
        </p:spPr>
        <p:txBody>
          <a:bodyPr rtlCol="0" anchor="ctr"/>
          <a:lstStyle/>
          <a:p>
            <a:pPr>
              <a:defRPr/>
            </a:pPr>
            <a:endParaRPr lang="es-MX"/>
          </a:p>
        </p:txBody>
      </p:sp>
      <p:sp>
        <p:nvSpPr>
          <p:cNvPr id="484715565" name="Rechteck 107"/>
          <p:cNvSpPr/>
          <p:nvPr/>
        </p:nvSpPr>
        <p:spPr bwMode="auto">
          <a:xfrm>
            <a:off x="6744303" y="2600960"/>
            <a:ext cx="2088000" cy="2052000"/>
          </a:xfrm>
          <a:prstGeom prst="rect">
            <a:avLst/>
          </a:prstGeom>
          <a:solidFill>
            <a:schemeClr val="bg1"/>
          </a:solidFill>
          <a:ln w="28575">
            <a:solidFill>
              <a:srgbClr val="F5A41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180000" rIns="72000" bIns="72000" rtlCol="0" anchor="t"/>
          <a:lstStyle/>
          <a:p>
            <a:pPr algn="ctr">
              <a:defRPr/>
            </a:pPr>
            <a:r>
              <a:rPr lang="de-DE" sz="1400" i="1">
                <a:solidFill>
                  <a:schemeClr val="tx1"/>
                </a:solidFill>
                <a:latin typeface="Montserrat"/>
              </a:rPr>
              <a:t>Außendarstellung</a:t>
            </a:r>
            <a:endParaRPr/>
          </a:p>
        </p:txBody>
      </p:sp>
      <p:sp>
        <p:nvSpPr>
          <p:cNvPr id="1374649239" name="Rechteck 108"/>
          <p:cNvSpPr/>
          <p:nvPr/>
        </p:nvSpPr>
        <p:spPr bwMode="auto">
          <a:xfrm>
            <a:off x="6852303" y="3068960"/>
            <a:ext cx="1872000" cy="324000"/>
          </a:xfrm>
          <a:prstGeom prst="rect">
            <a:avLst/>
          </a:prstGeom>
          <a:solidFill>
            <a:schemeClr val="bg1"/>
          </a:solidFill>
          <a:ln w="12700">
            <a:solidFill>
              <a:srgbClr val="F5A41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>
              <a:defRPr/>
            </a:pPr>
            <a:r>
              <a:rPr lang="de-DE" sz="1000" i="1">
                <a:solidFill>
                  <a:schemeClr val="tx1"/>
                </a:solidFill>
                <a:latin typeface="Montserrat"/>
              </a:rPr>
              <a:t>Presse</a:t>
            </a:r>
            <a:endParaRPr/>
          </a:p>
        </p:txBody>
      </p:sp>
      <p:sp>
        <p:nvSpPr>
          <p:cNvPr id="1691395076" name="Rechteck 109"/>
          <p:cNvSpPr/>
          <p:nvPr/>
        </p:nvSpPr>
        <p:spPr bwMode="auto">
          <a:xfrm>
            <a:off x="6852303" y="3465040"/>
            <a:ext cx="1872000" cy="324000"/>
          </a:xfrm>
          <a:prstGeom prst="rect">
            <a:avLst/>
          </a:prstGeom>
          <a:solidFill>
            <a:schemeClr val="bg1"/>
          </a:solidFill>
          <a:ln w="12700">
            <a:solidFill>
              <a:srgbClr val="F5A41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>
              <a:defRPr/>
            </a:pPr>
            <a:r>
              <a:rPr lang="de-DE" sz="1000" i="1">
                <a:solidFill>
                  <a:schemeClr val="tx1"/>
                </a:solidFill>
                <a:latin typeface="Montserrat"/>
              </a:rPr>
              <a:t>Webkommunikation</a:t>
            </a:r>
            <a:endParaRPr/>
          </a:p>
        </p:txBody>
      </p:sp>
      <p:sp>
        <p:nvSpPr>
          <p:cNvPr id="899218790" name="Rechteck 110"/>
          <p:cNvSpPr/>
          <p:nvPr/>
        </p:nvSpPr>
        <p:spPr bwMode="auto">
          <a:xfrm>
            <a:off x="6852303" y="3861048"/>
            <a:ext cx="1872000" cy="324000"/>
          </a:xfrm>
          <a:prstGeom prst="rect">
            <a:avLst/>
          </a:prstGeom>
          <a:solidFill>
            <a:schemeClr val="bg1"/>
          </a:solidFill>
          <a:ln w="12700">
            <a:solidFill>
              <a:srgbClr val="F5A41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>
              <a:defRPr/>
            </a:pPr>
            <a:r>
              <a:rPr lang="de-DE" sz="1000" i="1">
                <a:solidFill>
                  <a:schemeClr val="tx1"/>
                </a:solidFill>
                <a:latin typeface="Montserrat"/>
              </a:rPr>
              <a:t>Social Media</a:t>
            </a:r>
            <a:endParaRPr/>
          </a:p>
        </p:txBody>
      </p:sp>
      <p:sp>
        <p:nvSpPr>
          <p:cNvPr id="1099430263" name="Rechteck 111"/>
          <p:cNvSpPr/>
          <p:nvPr/>
        </p:nvSpPr>
        <p:spPr bwMode="auto">
          <a:xfrm>
            <a:off x="6852303" y="4257128"/>
            <a:ext cx="1872000" cy="324000"/>
          </a:xfrm>
          <a:prstGeom prst="rect">
            <a:avLst/>
          </a:prstGeom>
          <a:solidFill>
            <a:schemeClr val="bg1"/>
          </a:solidFill>
          <a:ln w="12700">
            <a:solidFill>
              <a:srgbClr val="F5A41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>
              <a:defRPr/>
            </a:pPr>
            <a:r>
              <a:rPr lang="de-DE" sz="1000" i="1">
                <a:solidFill>
                  <a:schemeClr val="tx1"/>
                </a:solidFill>
                <a:latin typeface="Montserrat"/>
              </a:rPr>
              <a:t>Print</a:t>
            </a:r>
            <a:endParaRPr/>
          </a:p>
        </p:txBody>
      </p:sp>
      <p:sp>
        <p:nvSpPr>
          <p:cNvPr id="367592266" name="Rechteck 112"/>
          <p:cNvSpPr/>
          <p:nvPr/>
        </p:nvSpPr>
        <p:spPr bwMode="auto">
          <a:xfrm>
            <a:off x="6744303" y="4725144"/>
            <a:ext cx="2088000" cy="468000"/>
          </a:xfrm>
          <a:prstGeom prst="rect">
            <a:avLst/>
          </a:prstGeom>
          <a:solidFill>
            <a:schemeClr val="bg1"/>
          </a:solidFill>
          <a:ln w="28575">
            <a:solidFill>
              <a:srgbClr val="F5A41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>
              <a:defRPr/>
            </a:pPr>
            <a:r>
              <a:rPr lang="de-DE" sz="1400" i="1">
                <a:solidFill>
                  <a:schemeClr val="tx1"/>
                </a:solidFill>
                <a:latin typeface="Montserrat"/>
              </a:rPr>
              <a:t>Grundsatz-</a:t>
            </a:r>
            <a:r>
              <a:rPr lang="de-DE" sz="1400" i="1">
                <a:solidFill>
                  <a:schemeClr val="tx1"/>
                </a:solidFill>
                <a:latin typeface="Montserrat"/>
              </a:rPr>
              <a:t>programmarbeit</a:t>
            </a:r>
            <a:endParaRPr lang="de-DE" sz="1400" i="1">
              <a:solidFill>
                <a:schemeClr val="tx1"/>
              </a:solidFill>
              <a:latin typeface="Montserrat"/>
            </a:endParaRPr>
          </a:p>
        </p:txBody>
      </p:sp>
      <p:sp>
        <p:nvSpPr>
          <p:cNvPr id="1887102946" name="Rechteck 113"/>
          <p:cNvSpPr/>
          <p:nvPr/>
        </p:nvSpPr>
        <p:spPr bwMode="auto">
          <a:xfrm>
            <a:off x="6744303" y="5265256"/>
            <a:ext cx="2088000" cy="468000"/>
          </a:xfrm>
          <a:prstGeom prst="rect">
            <a:avLst/>
          </a:prstGeom>
          <a:solidFill>
            <a:schemeClr val="bg1"/>
          </a:solidFill>
          <a:ln w="28575">
            <a:solidFill>
              <a:srgbClr val="F5A41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>
              <a:defRPr/>
            </a:pPr>
            <a:r>
              <a:rPr lang="de-DE" sz="1400" i="1">
                <a:solidFill>
                  <a:schemeClr val="tx1"/>
                </a:solidFill>
                <a:latin typeface="Montserrat"/>
              </a:rPr>
              <a:t>Satzungskontrolle</a:t>
            </a:r>
            <a:endParaRPr/>
          </a:p>
        </p:txBody>
      </p:sp>
      <p:sp>
        <p:nvSpPr>
          <p:cNvPr id="702743049" name="Rechteck 114"/>
          <p:cNvSpPr/>
          <p:nvPr/>
        </p:nvSpPr>
        <p:spPr bwMode="auto">
          <a:xfrm>
            <a:off x="6744072" y="5841320"/>
            <a:ext cx="2088000" cy="468000"/>
          </a:xfrm>
          <a:prstGeom prst="rect">
            <a:avLst/>
          </a:prstGeom>
          <a:solidFill>
            <a:schemeClr val="bg1"/>
          </a:solidFill>
          <a:ln w="28575">
            <a:solidFill>
              <a:srgbClr val="F5A41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ctr">
              <a:defRPr/>
            </a:pPr>
            <a:r>
              <a:rPr lang="de-DE" sz="1400" i="1">
                <a:solidFill>
                  <a:schemeClr val="tx1"/>
                </a:solidFill>
                <a:latin typeface="Montserrat"/>
              </a:rPr>
              <a:t>Fusionen</a:t>
            </a:r>
            <a:endParaRPr/>
          </a:p>
        </p:txBody>
      </p:sp>
      <p:cxnSp>
        <p:nvCxnSpPr>
          <p:cNvPr id="1067646781" name="Verbinder: gewinkelt 115"/>
          <p:cNvCxnSpPr>
            <a:stCxn id="484715565" idx="1"/>
          </p:cNvCxnSpPr>
          <p:nvPr/>
        </p:nvCxnSpPr>
        <p:spPr bwMode="auto">
          <a:xfrm rot="10800000">
            <a:off x="6492336" y="2564904"/>
            <a:ext cx="251968" cy="1062056"/>
          </a:xfrm>
          <a:prstGeom prst="bentConnector2">
            <a:avLst/>
          </a:prstGeom>
          <a:ln w="19050">
            <a:solidFill>
              <a:srgbClr val="F4A319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347334" name="Verbinder: gewinkelt 116"/>
          <p:cNvCxnSpPr>
            <a:stCxn id="367592266" idx="1"/>
          </p:cNvCxnSpPr>
          <p:nvPr/>
        </p:nvCxnSpPr>
        <p:spPr bwMode="auto">
          <a:xfrm rot="10800000">
            <a:off x="6492336" y="2564904"/>
            <a:ext cx="251968" cy="2394240"/>
          </a:xfrm>
          <a:prstGeom prst="bentConnector2">
            <a:avLst/>
          </a:prstGeom>
          <a:ln w="19050">
            <a:solidFill>
              <a:srgbClr val="F4A319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4913600" name="Verbinder: gewinkelt 117"/>
          <p:cNvCxnSpPr>
            <a:stCxn id="1887102946" idx="1"/>
          </p:cNvCxnSpPr>
          <p:nvPr/>
        </p:nvCxnSpPr>
        <p:spPr bwMode="auto">
          <a:xfrm rot="10800000">
            <a:off x="6492336" y="2564904"/>
            <a:ext cx="251968" cy="2934351"/>
          </a:xfrm>
          <a:prstGeom prst="bentConnector2">
            <a:avLst/>
          </a:prstGeom>
          <a:ln w="19050">
            <a:solidFill>
              <a:srgbClr val="F4A319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6282077" name="Verbinder: gewinkelt 118"/>
          <p:cNvCxnSpPr>
            <a:stCxn id="702743049" idx="1"/>
          </p:cNvCxnSpPr>
          <p:nvPr/>
        </p:nvCxnSpPr>
        <p:spPr bwMode="auto">
          <a:xfrm rot="10800000">
            <a:off x="6492336" y="2564904"/>
            <a:ext cx="251736" cy="3510416"/>
          </a:xfrm>
          <a:prstGeom prst="bentConnector2">
            <a:avLst/>
          </a:prstGeom>
          <a:ln w="19050">
            <a:solidFill>
              <a:srgbClr val="F4A319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9317150" name=""/>
          <p:cNvSpPr txBox="1"/>
          <p:nvPr/>
        </p:nvSpPr>
        <p:spPr bwMode="auto">
          <a:xfrm rot="0" flipH="0" flipV="0">
            <a:off x="358295" y="86590"/>
            <a:ext cx="10497299" cy="36611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upright="0" compatLnSpc="0">
            <a:spAutoFit/>
          </a:bodyPr>
          <a:p>
            <a:pPr>
              <a:defRPr/>
            </a:pPr>
            <a:r>
              <a:rPr/>
              <a:t>Organigramm der PdF, Stand 03.07.25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ONLYOFFICE/9.0.0.172</Application>
  <PresentationFormat>On-screen Show (4:3)</PresentationFormat>
  <Paragraphs>0</Paragraphs>
  <Slides>1</Slides>
  <Notes>1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Theme 1</vt:lpstr>
      <vt:lpstr>Slide 1</vt:lpstr>
    </vt:vector>
  </TitlesOfParts>
  <Company/>
  <LinksUpToDate>0</LinksUpToDate>
  <SharedDoc>0</SharedDoc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Artemij Kiel</dc:creator>
  <cp:lastModifiedBy/>
  <cp:revision>12</cp:revision>
  <dcterms:created xsi:type="dcterms:W3CDTF">2024-06-27T17:21:17Z</dcterms:created>
  <dcterms:modified xsi:type="dcterms:W3CDTF">2025-08-26T21:11:40Z</dcterms:modified>
</cp:coreProperties>
</file>